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Override1.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Override2.xml" ContentType="application/vnd.openxmlformats-officedocument.themeOverride+xml"/>
  <Override PartName="/ppt/theme/themeOverride3.xml" ContentType="application/vnd.openxmlformats-officedocument.themeOverr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3"/>
  </p:sldMasterIdLst>
  <p:notesMasterIdLst>
    <p:notesMasterId r:id="rId21"/>
  </p:notesMasterIdLst>
  <p:handoutMasterIdLst>
    <p:handoutMasterId r:id="rId22"/>
  </p:handoutMasterIdLst>
  <p:sldIdLst>
    <p:sldId id="256" r:id="rId4"/>
    <p:sldId id="270" r:id="rId5"/>
    <p:sldId id="340" r:id="rId6"/>
    <p:sldId id="316" r:id="rId7"/>
    <p:sldId id="359" r:id="rId8"/>
    <p:sldId id="360" r:id="rId9"/>
    <p:sldId id="373" r:id="rId10"/>
    <p:sldId id="381" r:id="rId11"/>
    <p:sldId id="382" r:id="rId12"/>
    <p:sldId id="375" r:id="rId13"/>
    <p:sldId id="346" r:id="rId14"/>
    <p:sldId id="370" r:id="rId15"/>
    <p:sldId id="369" r:id="rId16"/>
    <p:sldId id="383" r:id="rId17"/>
    <p:sldId id="379" r:id="rId18"/>
    <p:sldId id="386" r:id="rId19"/>
    <p:sldId id="387" r:id="rId20"/>
  </p:sldIdLst>
  <p:sldSz cx="10969625" cy="6170613"/>
  <p:notesSz cx="6858000" cy="9144000"/>
  <p:custDataLst>
    <p:tags r:id="rId23"/>
  </p:custDataLst>
  <p:defaultTextStyle>
    <a:defPPr>
      <a:defRPr lang="de-DE"/>
    </a:defPPr>
    <a:lvl1pPr algn="l" rtl="0" fontAlgn="base">
      <a:spcBef>
        <a:spcPct val="0"/>
      </a:spcBef>
      <a:spcAft>
        <a:spcPct val="0"/>
      </a:spcAft>
      <a:defRPr kern="1200">
        <a:solidFill>
          <a:schemeClr val="tx1"/>
        </a:solidFill>
        <a:latin typeface="Bosch Office Sans" pitchFamily="34" charset="0"/>
        <a:ea typeface="+mn-ea"/>
        <a:cs typeface="+mn-cs"/>
      </a:defRPr>
    </a:lvl1pPr>
    <a:lvl2pPr marL="411137" algn="l" rtl="0" fontAlgn="base">
      <a:spcBef>
        <a:spcPct val="0"/>
      </a:spcBef>
      <a:spcAft>
        <a:spcPct val="0"/>
      </a:spcAft>
      <a:defRPr kern="1200">
        <a:solidFill>
          <a:schemeClr val="tx1"/>
        </a:solidFill>
        <a:latin typeface="Bosch Office Sans" pitchFamily="34" charset="0"/>
        <a:ea typeface="+mn-ea"/>
        <a:cs typeface="+mn-cs"/>
      </a:defRPr>
    </a:lvl2pPr>
    <a:lvl3pPr marL="822275" algn="l" rtl="0" fontAlgn="base">
      <a:spcBef>
        <a:spcPct val="0"/>
      </a:spcBef>
      <a:spcAft>
        <a:spcPct val="0"/>
      </a:spcAft>
      <a:defRPr kern="1200">
        <a:solidFill>
          <a:schemeClr val="tx1"/>
        </a:solidFill>
        <a:latin typeface="Bosch Office Sans" pitchFamily="34" charset="0"/>
        <a:ea typeface="+mn-ea"/>
        <a:cs typeface="+mn-cs"/>
      </a:defRPr>
    </a:lvl3pPr>
    <a:lvl4pPr marL="1233411" algn="l" rtl="0" fontAlgn="base">
      <a:spcBef>
        <a:spcPct val="0"/>
      </a:spcBef>
      <a:spcAft>
        <a:spcPct val="0"/>
      </a:spcAft>
      <a:defRPr kern="1200">
        <a:solidFill>
          <a:schemeClr val="tx1"/>
        </a:solidFill>
        <a:latin typeface="Bosch Office Sans" pitchFamily="34" charset="0"/>
        <a:ea typeface="+mn-ea"/>
        <a:cs typeface="+mn-cs"/>
      </a:defRPr>
    </a:lvl4pPr>
    <a:lvl5pPr marL="1644549" algn="l" rtl="0" fontAlgn="base">
      <a:spcBef>
        <a:spcPct val="0"/>
      </a:spcBef>
      <a:spcAft>
        <a:spcPct val="0"/>
      </a:spcAft>
      <a:defRPr kern="1200">
        <a:solidFill>
          <a:schemeClr val="tx1"/>
        </a:solidFill>
        <a:latin typeface="Bosch Office Sans" pitchFamily="34" charset="0"/>
        <a:ea typeface="+mn-ea"/>
        <a:cs typeface="+mn-cs"/>
      </a:defRPr>
    </a:lvl5pPr>
    <a:lvl6pPr marL="2055686" algn="l" defTabSz="822275" rtl="0" eaLnBrk="1" latinLnBrk="0" hangingPunct="1">
      <a:defRPr kern="1200">
        <a:solidFill>
          <a:schemeClr val="tx1"/>
        </a:solidFill>
        <a:latin typeface="Bosch Office Sans" pitchFamily="34" charset="0"/>
        <a:ea typeface="+mn-ea"/>
        <a:cs typeface="+mn-cs"/>
      </a:defRPr>
    </a:lvl6pPr>
    <a:lvl7pPr marL="2466823" algn="l" defTabSz="822275" rtl="0" eaLnBrk="1" latinLnBrk="0" hangingPunct="1">
      <a:defRPr kern="1200">
        <a:solidFill>
          <a:schemeClr val="tx1"/>
        </a:solidFill>
        <a:latin typeface="Bosch Office Sans" pitchFamily="34" charset="0"/>
        <a:ea typeface="+mn-ea"/>
        <a:cs typeface="+mn-cs"/>
      </a:defRPr>
    </a:lvl7pPr>
    <a:lvl8pPr marL="2877960" algn="l" defTabSz="822275" rtl="0" eaLnBrk="1" latinLnBrk="0" hangingPunct="1">
      <a:defRPr kern="1200">
        <a:solidFill>
          <a:schemeClr val="tx1"/>
        </a:solidFill>
        <a:latin typeface="Bosch Office Sans" pitchFamily="34" charset="0"/>
        <a:ea typeface="+mn-ea"/>
        <a:cs typeface="+mn-cs"/>
      </a:defRPr>
    </a:lvl8pPr>
    <a:lvl9pPr marL="3289097" algn="l" defTabSz="822275" rtl="0" eaLnBrk="1" latinLnBrk="0" hangingPunct="1">
      <a:defRPr kern="1200">
        <a:solidFill>
          <a:schemeClr val="tx1"/>
        </a:solidFill>
        <a:latin typeface="Bosch Office Sans"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49"/>
    <a:srgbClr val="009E11"/>
    <a:srgbClr val="066CB7"/>
    <a:srgbClr val="83ACC7"/>
    <a:srgbClr val="00B9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1C3904-9C3B-4C3D-9541-7E19888492AA}" v="3" dt="2026-01-20T16:18:19.0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79" autoAdjust="0"/>
    <p:restoredTop sz="94660"/>
  </p:normalViewPr>
  <p:slideViewPr>
    <p:cSldViewPr snapToGrid="0">
      <p:cViewPr>
        <p:scale>
          <a:sx n="150" d="100"/>
          <a:sy n="150" d="100"/>
        </p:scale>
        <p:origin x="-120" y="-456"/>
      </p:cViewPr>
      <p:guideLst/>
    </p:cSldViewPr>
  </p:slideViewPr>
  <p:notesTextViewPr>
    <p:cViewPr>
      <p:scale>
        <a:sx n="1" d="1"/>
        <a:sy n="1" d="1"/>
      </p:scale>
      <p:origin x="0" y="0"/>
    </p:cViewPr>
  </p:notesTextViewPr>
  <p:notesViewPr>
    <p:cSldViewPr snapToGrid="0">
      <p:cViewPr varScale="1">
        <p:scale>
          <a:sx n="81" d="100"/>
          <a:sy n="81" d="100"/>
        </p:scale>
        <p:origin x="3894"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1.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gs" Target="tags/tag1.xml"/><Relationship Id="rId28" Type="http://schemas.microsoft.com/office/2016/11/relationships/changesInfo" Target="changesInfos/changesInfo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nil Sooraj (DC-AT/ESP1)" userId="a42dd69f-7715-4609-86b5-dda6f6af51d8" providerId="ADAL" clId="{F61C3904-9C3B-4C3D-9541-7E19888492AA}"/>
    <pc:docChg chg="undo custSel delSld modSld">
      <pc:chgData name="Sunil Sooraj (DC-AT/ESP1)" userId="a42dd69f-7715-4609-86b5-dda6f6af51d8" providerId="ADAL" clId="{F61C3904-9C3B-4C3D-9541-7E19888492AA}" dt="2026-01-20T16:18:58.176" v="570" actId="207"/>
      <pc:docMkLst>
        <pc:docMk/>
      </pc:docMkLst>
      <pc:sldChg chg="addSp delSp modSp mod">
        <pc:chgData name="Sunil Sooraj (DC-AT/ESP1)" userId="a42dd69f-7715-4609-86b5-dda6f6af51d8" providerId="ADAL" clId="{F61C3904-9C3B-4C3D-9541-7E19888492AA}" dt="2026-01-14T09:08:00.222" v="461" actId="1076"/>
        <pc:sldMkLst>
          <pc:docMk/>
          <pc:sldMk cId="2254562627" sldId="270"/>
        </pc:sldMkLst>
        <pc:spChg chg="mod">
          <ac:chgData name="Sunil Sooraj (DC-AT/ESP1)" userId="a42dd69f-7715-4609-86b5-dda6f6af51d8" providerId="ADAL" clId="{F61C3904-9C3B-4C3D-9541-7E19888492AA}" dt="2026-01-14T08:23:47.535" v="46" actId="1036"/>
          <ac:spMkLst>
            <pc:docMk/>
            <pc:sldMk cId="2254562627" sldId="270"/>
            <ac:spMk id="12" creationId="{DB57DDE9-F1D2-CCF7-0540-0FCD7905F37B}"/>
          </ac:spMkLst>
        </pc:spChg>
        <pc:picChg chg="add mod">
          <ac:chgData name="Sunil Sooraj (DC-AT/ESP1)" userId="a42dd69f-7715-4609-86b5-dda6f6af51d8" providerId="ADAL" clId="{F61C3904-9C3B-4C3D-9541-7E19888492AA}" dt="2026-01-14T09:08:00.222" v="461" actId="1076"/>
          <ac:picMkLst>
            <pc:docMk/>
            <pc:sldMk cId="2254562627" sldId="270"/>
            <ac:picMk id="15" creationId="{6554044D-ABF9-C217-5172-25623E5F01FB}"/>
          </ac:picMkLst>
        </pc:picChg>
      </pc:sldChg>
      <pc:sldChg chg="modSp mod">
        <pc:chgData name="Sunil Sooraj (DC-AT/ESP1)" userId="a42dd69f-7715-4609-86b5-dda6f6af51d8" providerId="ADAL" clId="{F61C3904-9C3B-4C3D-9541-7E19888492AA}" dt="2026-01-15T09:38:12.339" v="499" actId="1076"/>
        <pc:sldMkLst>
          <pc:docMk/>
          <pc:sldMk cId="854766696" sldId="316"/>
        </pc:sldMkLst>
        <pc:spChg chg="mod">
          <ac:chgData name="Sunil Sooraj (DC-AT/ESP1)" userId="a42dd69f-7715-4609-86b5-dda6f6af51d8" providerId="ADAL" clId="{F61C3904-9C3B-4C3D-9541-7E19888492AA}" dt="2026-01-14T10:39:58.525" v="484" actId="255"/>
          <ac:spMkLst>
            <pc:docMk/>
            <pc:sldMk cId="854766696" sldId="316"/>
            <ac:spMk id="4" creationId="{A69D5429-24A9-01B5-C222-4966163F23B2}"/>
          </ac:spMkLst>
        </pc:spChg>
        <pc:spChg chg="mod">
          <ac:chgData name="Sunil Sooraj (DC-AT/ESP1)" userId="a42dd69f-7715-4609-86b5-dda6f6af51d8" providerId="ADAL" clId="{F61C3904-9C3B-4C3D-9541-7E19888492AA}" dt="2026-01-14T10:40:11.910" v="485" actId="1076"/>
          <ac:spMkLst>
            <pc:docMk/>
            <pc:sldMk cId="854766696" sldId="316"/>
            <ac:spMk id="6" creationId="{D5CEBC59-349E-F4D1-41A6-491C1DE2F9A2}"/>
          </ac:spMkLst>
        </pc:spChg>
        <pc:spChg chg="mod">
          <ac:chgData name="Sunil Sooraj (DC-AT/ESP1)" userId="a42dd69f-7715-4609-86b5-dda6f6af51d8" providerId="ADAL" clId="{F61C3904-9C3B-4C3D-9541-7E19888492AA}" dt="2026-01-15T09:38:12.339" v="499" actId="1076"/>
          <ac:spMkLst>
            <pc:docMk/>
            <pc:sldMk cId="854766696" sldId="316"/>
            <ac:spMk id="49" creationId="{CF23C69C-FB17-ACCC-B394-32D828AB1747}"/>
          </ac:spMkLst>
        </pc:spChg>
        <pc:cxnChg chg="mod">
          <ac:chgData name="Sunil Sooraj (DC-AT/ESP1)" userId="a42dd69f-7715-4609-86b5-dda6f6af51d8" providerId="ADAL" clId="{F61C3904-9C3B-4C3D-9541-7E19888492AA}" dt="2026-01-15T09:38:12.339" v="499" actId="1076"/>
          <ac:cxnSpMkLst>
            <pc:docMk/>
            <pc:sldMk cId="854766696" sldId="316"/>
            <ac:cxnSpMk id="51" creationId="{C6747772-931A-92CD-C4CD-8B4F20B5E63F}"/>
          </ac:cxnSpMkLst>
        </pc:cxnChg>
        <pc:cxnChg chg="mod">
          <ac:chgData name="Sunil Sooraj (DC-AT/ESP1)" userId="a42dd69f-7715-4609-86b5-dda6f6af51d8" providerId="ADAL" clId="{F61C3904-9C3B-4C3D-9541-7E19888492AA}" dt="2026-01-15T09:38:12.339" v="499" actId="1076"/>
          <ac:cxnSpMkLst>
            <pc:docMk/>
            <pc:sldMk cId="854766696" sldId="316"/>
            <ac:cxnSpMk id="55" creationId="{78FAF3BA-769F-7C3D-1157-64DC5E676198}"/>
          </ac:cxnSpMkLst>
        </pc:cxnChg>
      </pc:sldChg>
      <pc:sldChg chg="del">
        <pc:chgData name="Sunil Sooraj (DC-AT/ESP1)" userId="a42dd69f-7715-4609-86b5-dda6f6af51d8" providerId="ADAL" clId="{F61C3904-9C3B-4C3D-9541-7E19888492AA}" dt="2026-01-13T21:51:22.589" v="1" actId="47"/>
        <pc:sldMkLst>
          <pc:docMk/>
          <pc:sldMk cId="255016352" sldId="323"/>
        </pc:sldMkLst>
      </pc:sldChg>
      <pc:sldChg chg="modSp mod">
        <pc:chgData name="Sunil Sooraj (DC-AT/ESP1)" userId="a42dd69f-7715-4609-86b5-dda6f6af51d8" providerId="ADAL" clId="{F61C3904-9C3B-4C3D-9541-7E19888492AA}" dt="2026-01-14T10:40:29.615" v="488" actId="1076"/>
        <pc:sldMkLst>
          <pc:docMk/>
          <pc:sldMk cId="2925611515" sldId="340"/>
        </pc:sldMkLst>
        <pc:spChg chg="mod">
          <ac:chgData name="Sunil Sooraj (DC-AT/ESP1)" userId="a42dd69f-7715-4609-86b5-dda6f6af51d8" providerId="ADAL" clId="{F61C3904-9C3B-4C3D-9541-7E19888492AA}" dt="2026-01-14T10:40:22.178" v="486" actId="255"/>
          <ac:spMkLst>
            <pc:docMk/>
            <pc:sldMk cId="2925611515" sldId="340"/>
            <ac:spMk id="4" creationId="{0C231339-42B8-2C3A-5DB5-2A5D4F9A2F47}"/>
          </ac:spMkLst>
        </pc:spChg>
        <pc:spChg chg="mod">
          <ac:chgData name="Sunil Sooraj (DC-AT/ESP1)" userId="a42dd69f-7715-4609-86b5-dda6f6af51d8" providerId="ADAL" clId="{F61C3904-9C3B-4C3D-9541-7E19888492AA}" dt="2026-01-14T09:30:25.820" v="479" actId="20577"/>
          <ac:spMkLst>
            <pc:docMk/>
            <pc:sldMk cId="2925611515" sldId="340"/>
            <ac:spMk id="27" creationId="{3047493A-71AA-5772-FD9F-6D683AE1BB60}"/>
          </ac:spMkLst>
        </pc:spChg>
        <pc:grpChg chg="mod">
          <ac:chgData name="Sunil Sooraj (DC-AT/ESP1)" userId="a42dd69f-7715-4609-86b5-dda6f6af51d8" providerId="ADAL" clId="{F61C3904-9C3B-4C3D-9541-7E19888492AA}" dt="2026-01-14T10:40:29.615" v="488" actId="1076"/>
          <ac:grpSpMkLst>
            <pc:docMk/>
            <pc:sldMk cId="2925611515" sldId="340"/>
            <ac:grpSpMk id="31" creationId="{8A9EE6D4-8FBB-6D04-2E43-55D3E45FD72C}"/>
          </ac:grpSpMkLst>
        </pc:grpChg>
      </pc:sldChg>
      <pc:sldChg chg="modSp mod">
        <pc:chgData name="Sunil Sooraj (DC-AT/ESP1)" userId="a42dd69f-7715-4609-86b5-dda6f6af51d8" providerId="ADAL" clId="{F61C3904-9C3B-4C3D-9541-7E19888492AA}" dt="2026-01-15T09:16:32.832" v="498" actId="14100"/>
        <pc:sldMkLst>
          <pc:docMk/>
          <pc:sldMk cId="167641701" sldId="346"/>
        </pc:sldMkLst>
        <pc:spChg chg="mod">
          <ac:chgData name="Sunil Sooraj (DC-AT/ESP1)" userId="a42dd69f-7715-4609-86b5-dda6f6af51d8" providerId="ADAL" clId="{F61C3904-9C3B-4C3D-9541-7E19888492AA}" dt="2026-01-15T09:16:32.832" v="498" actId="14100"/>
          <ac:spMkLst>
            <pc:docMk/>
            <pc:sldMk cId="167641701" sldId="346"/>
            <ac:spMk id="13" creationId="{C4458D12-4757-1E69-314F-697F993C678F}"/>
          </ac:spMkLst>
        </pc:spChg>
      </pc:sldChg>
      <pc:sldChg chg="modSp mod">
        <pc:chgData name="Sunil Sooraj (DC-AT/ESP1)" userId="a42dd69f-7715-4609-86b5-dda6f6af51d8" providerId="ADAL" clId="{F61C3904-9C3B-4C3D-9541-7E19888492AA}" dt="2026-01-14T08:57:31.299" v="451"/>
        <pc:sldMkLst>
          <pc:docMk/>
          <pc:sldMk cId="781623483" sldId="359"/>
        </pc:sldMkLst>
        <pc:spChg chg="mod">
          <ac:chgData name="Sunil Sooraj (DC-AT/ESP1)" userId="a42dd69f-7715-4609-86b5-dda6f6af51d8" providerId="ADAL" clId="{F61C3904-9C3B-4C3D-9541-7E19888492AA}" dt="2026-01-14T08:53:45.859" v="448" actId="20577"/>
          <ac:spMkLst>
            <pc:docMk/>
            <pc:sldMk cId="781623483" sldId="359"/>
            <ac:spMk id="12" creationId="{6CD7B9EC-971F-9A19-B077-290779008C10}"/>
          </ac:spMkLst>
        </pc:spChg>
        <pc:spChg chg="mod">
          <ac:chgData name="Sunil Sooraj (DC-AT/ESP1)" userId="a42dd69f-7715-4609-86b5-dda6f6af51d8" providerId="ADAL" clId="{F61C3904-9C3B-4C3D-9541-7E19888492AA}" dt="2026-01-14T08:57:31.299" v="451"/>
          <ac:spMkLst>
            <pc:docMk/>
            <pc:sldMk cId="781623483" sldId="359"/>
            <ac:spMk id="15" creationId="{D0D5641C-1E27-7D1C-B40D-82C3E8AF9251}"/>
          </ac:spMkLst>
        </pc:spChg>
      </pc:sldChg>
      <pc:sldChg chg="modSp mod">
        <pc:chgData name="Sunil Sooraj (DC-AT/ESP1)" userId="a42dd69f-7715-4609-86b5-dda6f6af51d8" providerId="ADAL" clId="{F61C3904-9C3B-4C3D-9541-7E19888492AA}" dt="2026-01-14T10:21:06.252" v="481" actId="255"/>
        <pc:sldMkLst>
          <pc:docMk/>
          <pc:sldMk cId="662619048" sldId="369"/>
        </pc:sldMkLst>
        <pc:spChg chg="mod">
          <ac:chgData name="Sunil Sooraj (DC-AT/ESP1)" userId="a42dd69f-7715-4609-86b5-dda6f6af51d8" providerId="ADAL" clId="{F61C3904-9C3B-4C3D-9541-7E19888492AA}" dt="2026-01-14T10:21:06.252" v="481" actId="255"/>
          <ac:spMkLst>
            <pc:docMk/>
            <pc:sldMk cId="662619048" sldId="369"/>
            <ac:spMk id="4" creationId="{E920509D-3AB9-78C4-17AB-2754B18B4E73}"/>
          </ac:spMkLst>
        </pc:spChg>
      </pc:sldChg>
      <pc:sldChg chg="modSp mod">
        <pc:chgData name="Sunil Sooraj (DC-AT/ESP1)" userId="a42dd69f-7715-4609-86b5-dda6f6af51d8" providerId="ADAL" clId="{F61C3904-9C3B-4C3D-9541-7E19888492AA}" dt="2026-01-14T10:20:57.795" v="480" actId="255"/>
        <pc:sldMkLst>
          <pc:docMk/>
          <pc:sldMk cId="1319169764" sldId="370"/>
        </pc:sldMkLst>
        <pc:spChg chg="mod">
          <ac:chgData name="Sunil Sooraj (DC-AT/ESP1)" userId="a42dd69f-7715-4609-86b5-dda6f6af51d8" providerId="ADAL" clId="{F61C3904-9C3B-4C3D-9541-7E19888492AA}" dt="2026-01-14T10:20:57.795" v="480" actId="255"/>
          <ac:spMkLst>
            <pc:docMk/>
            <pc:sldMk cId="1319169764" sldId="370"/>
            <ac:spMk id="17" creationId="{BBC67B56-3BFD-CDF4-EE65-68CA8E90B391}"/>
          </ac:spMkLst>
        </pc:spChg>
      </pc:sldChg>
      <pc:sldChg chg="modSp mod">
        <pc:chgData name="Sunil Sooraj (DC-AT/ESP1)" userId="a42dd69f-7715-4609-86b5-dda6f6af51d8" providerId="ADAL" clId="{F61C3904-9C3B-4C3D-9541-7E19888492AA}" dt="2026-01-14T10:39:48.213" v="483" actId="255"/>
        <pc:sldMkLst>
          <pc:docMk/>
          <pc:sldMk cId="4021177588" sldId="373"/>
        </pc:sldMkLst>
        <pc:spChg chg="mod">
          <ac:chgData name="Sunil Sooraj (DC-AT/ESP1)" userId="a42dd69f-7715-4609-86b5-dda6f6af51d8" providerId="ADAL" clId="{F61C3904-9C3B-4C3D-9541-7E19888492AA}" dt="2026-01-14T10:39:48.213" v="483" actId="255"/>
          <ac:spMkLst>
            <pc:docMk/>
            <pc:sldMk cId="4021177588" sldId="373"/>
            <ac:spMk id="2" creationId="{3E44E818-0215-4E79-5607-7D9A0670355C}"/>
          </ac:spMkLst>
        </pc:spChg>
        <pc:spChg chg="mod">
          <ac:chgData name="Sunil Sooraj (DC-AT/ESP1)" userId="a42dd69f-7715-4609-86b5-dda6f6af51d8" providerId="ADAL" clId="{F61C3904-9C3B-4C3D-9541-7E19888492AA}" dt="2026-01-14T10:39:44.418" v="482" actId="255"/>
          <ac:spMkLst>
            <pc:docMk/>
            <pc:sldMk cId="4021177588" sldId="373"/>
            <ac:spMk id="4" creationId="{FC34BB24-FC81-1F5B-EE2F-1BA1F27FFBD6}"/>
          </ac:spMkLst>
        </pc:spChg>
      </pc:sldChg>
      <pc:sldChg chg="addSp modSp mod">
        <pc:chgData name="Sunil Sooraj (DC-AT/ESP1)" userId="a42dd69f-7715-4609-86b5-dda6f6af51d8" providerId="ADAL" clId="{F61C3904-9C3B-4C3D-9541-7E19888492AA}" dt="2026-01-20T16:18:58.176" v="570" actId="207"/>
        <pc:sldMkLst>
          <pc:docMk/>
          <pc:sldMk cId="3189347152" sldId="375"/>
        </pc:sldMkLst>
        <pc:spChg chg="add mod">
          <ac:chgData name="Sunil Sooraj (DC-AT/ESP1)" userId="a42dd69f-7715-4609-86b5-dda6f6af51d8" providerId="ADAL" clId="{F61C3904-9C3B-4C3D-9541-7E19888492AA}" dt="2026-01-20T16:07:56.274" v="505" actId="208"/>
          <ac:spMkLst>
            <pc:docMk/>
            <pc:sldMk cId="3189347152" sldId="375"/>
            <ac:spMk id="4" creationId="{537154AA-2C5E-5932-18B0-E6CE02532858}"/>
          </ac:spMkLst>
        </pc:spChg>
        <pc:spChg chg="add mod">
          <ac:chgData name="Sunil Sooraj (DC-AT/ESP1)" userId="a42dd69f-7715-4609-86b5-dda6f6af51d8" providerId="ADAL" clId="{F61C3904-9C3B-4C3D-9541-7E19888492AA}" dt="2026-01-20T16:13:09.460" v="525" actId="20577"/>
          <ac:spMkLst>
            <pc:docMk/>
            <pc:sldMk cId="3189347152" sldId="375"/>
            <ac:spMk id="6" creationId="{C6CEC461-8638-904E-4857-0017649C8AEF}"/>
          </ac:spMkLst>
        </pc:spChg>
        <pc:spChg chg="add mod">
          <ac:chgData name="Sunil Sooraj (DC-AT/ESP1)" userId="a42dd69f-7715-4609-86b5-dda6f6af51d8" providerId="ADAL" clId="{F61C3904-9C3B-4C3D-9541-7E19888492AA}" dt="2026-01-20T16:15:22.975" v="555" actId="14100"/>
          <ac:spMkLst>
            <pc:docMk/>
            <pc:sldMk cId="3189347152" sldId="375"/>
            <ac:spMk id="11" creationId="{BDA7BF69-6790-1704-7A00-65C0F61153E5}"/>
          </ac:spMkLst>
        </pc:spChg>
        <pc:spChg chg="add mod">
          <ac:chgData name="Sunil Sooraj (DC-AT/ESP1)" userId="a42dd69f-7715-4609-86b5-dda6f6af51d8" providerId="ADAL" clId="{F61C3904-9C3B-4C3D-9541-7E19888492AA}" dt="2026-01-20T16:18:58.176" v="570" actId="207"/>
          <ac:spMkLst>
            <pc:docMk/>
            <pc:sldMk cId="3189347152" sldId="375"/>
            <ac:spMk id="12" creationId="{A4CDA244-F8B7-9A94-0237-E443E0F4AC2B}"/>
          </ac:spMkLst>
        </pc:spChg>
        <pc:spChg chg="add mod">
          <ac:chgData name="Sunil Sooraj (DC-AT/ESP1)" userId="a42dd69f-7715-4609-86b5-dda6f6af51d8" providerId="ADAL" clId="{F61C3904-9C3B-4C3D-9541-7E19888492AA}" dt="2026-01-20T16:18:38.037" v="568" actId="1076"/>
          <ac:spMkLst>
            <pc:docMk/>
            <pc:sldMk cId="3189347152" sldId="375"/>
            <ac:spMk id="13" creationId="{AE54CAD0-5522-6EDD-5F21-4AD129137D35}"/>
          </ac:spMkLst>
        </pc:spChg>
        <pc:cxnChg chg="add mod">
          <ac:chgData name="Sunil Sooraj (DC-AT/ESP1)" userId="a42dd69f-7715-4609-86b5-dda6f6af51d8" providerId="ADAL" clId="{F61C3904-9C3B-4C3D-9541-7E19888492AA}" dt="2026-01-20T16:13:44.333" v="527" actId="13822"/>
          <ac:cxnSpMkLst>
            <pc:docMk/>
            <pc:sldMk cId="3189347152" sldId="375"/>
            <ac:cxnSpMk id="8" creationId="{6E47B284-308F-7A0F-2FB6-A182DCEF2BCE}"/>
          </ac:cxnSpMkLst>
        </pc:cxnChg>
      </pc:sldChg>
      <pc:sldChg chg="modSp mod">
        <pc:chgData name="Sunil Sooraj (DC-AT/ESP1)" userId="a42dd69f-7715-4609-86b5-dda6f6af51d8" providerId="ADAL" clId="{F61C3904-9C3B-4C3D-9541-7E19888492AA}" dt="2026-01-14T10:41:04.462" v="492" actId="255"/>
        <pc:sldMkLst>
          <pc:docMk/>
          <pc:sldMk cId="3264331189" sldId="379"/>
        </pc:sldMkLst>
        <pc:spChg chg="mod">
          <ac:chgData name="Sunil Sooraj (DC-AT/ESP1)" userId="a42dd69f-7715-4609-86b5-dda6f6af51d8" providerId="ADAL" clId="{F61C3904-9C3B-4C3D-9541-7E19888492AA}" dt="2026-01-14T10:41:04.462" v="492" actId="255"/>
          <ac:spMkLst>
            <pc:docMk/>
            <pc:sldMk cId="3264331189" sldId="379"/>
            <ac:spMk id="2" creationId="{CA89DDA0-DA1D-FF43-CAFF-3B35F55DF159}"/>
          </ac:spMkLst>
        </pc:spChg>
      </pc:sldChg>
      <pc:sldChg chg="modSp mod">
        <pc:chgData name="Sunil Sooraj (DC-AT/ESP1)" userId="a42dd69f-7715-4609-86b5-dda6f6af51d8" providerId="ADAL" clId="{F61C3904-9C3B-4C3D-9541-7E19888492AA}" dt="2026-01-14T09:24:06.719" v="469" actId="1076"/>
        <pc:sldMkLst>
          <pc:docMk/>
          <pc:sldMk cId="1371866853" sldId="383"/>
        </pc:sldMkLst>
        <pc:spChg chg="mod">
          <ac:chgData name="Sunil Sooraj (DC-AT/ESP1)" userId="a42dd69f-7715-4609-86b5-dda6f6af51d8" providerId="ADAL" clId="{F61C3904-9C3B-4C3D-9541-7E19888492AA}" dt="2026-01-14T09:24:06.719" v="469" actId="1076"/>
          <ac:spMkLst>
            <pc:docMk/>
            <pc:sldMk cId="1371866853" sldId="383"/>
            <ac:spMk id="25" creationId="{EA6BA224-9F98-6C2F-39CA-38994593B124}"/>
          </ac:spMkLst>
        </pc:spChg>
      </pc:sldChg>
      <pc:sldChg chg="del">
        <pc:chgData name="Sunil Sooraj (DC-AT/ESP1)" userId="a42dd69f-7715-4609-86b5-dda6f6af51d8" providerId="ADAL" clId="{F61C3904-9C3B-4C3D-9541-7E19888492AA}" dt="2026-01-13T21:51:12.407" v="0" actId="47"/>
        <pc:sldMkLst>
          <pc:docMk/>
          <pc:sldMk cId="3296815532" sldId="384"/>
        </pc:sldMkLst>
      </pc:sldChg>
      <pc:sldChg chg="addSp modSp mod">
        <pc:chgData name="Sunil Sooraj (DC-AT/ESP1)" userId="a42dd69f-7715-4609-86b5-dda6f6af51d8" providerId="ADAL" clId="{F61C3904-9C3B-4C3D-9541-7E19888492AA}" dt="2026-01-14T08:51:59.815" v="438" actId="1076"/>
        <pc:sldMkLst>
          <pc:docMk/>
          <pc:sldMk cId="3909120665" sldId="386"/>
        </pc:sldMkLst>
        <pc:spChg chg="mod">
          <ac:chgData name="Sunil Sooraj (DC-AT/ESP1)" userId="a42dd69f-7715-4609-86b5-dda6f6af51d8" providerId="ADAL" clId="{F61C3904-9C3B-4C3D-9541-7E19888492AA}" dt="2026-01-14T08:50:33.591" v="376" actId="179"/>
          <ac:spMkLst>
            <pc:docMk/>
            <pc:sldMk cId="3909120665" sldId="386"/>
            <ac:spMk id="2" creationId="{0C1B3AD2-46D3-0078-F3BA-A96033E63520}"/>
          </ac:spMkLst>
        </pc:spChg>
        <pc:spChg chg="add mod">
          <ac:chgData name="Sunil Sooraj (DC-AT/ESP1)" userId="a42dd69f-7715-4609-86b5-dda6f6af51d8" providerId="ADAL" clId="{F61C3904-9C3B-4C3D-9541-7E19888492AA}" dt="2026-01-14T08:51:59.815" v="438" actId="1076"/>
          <ac:spMkLst>
            <pc:docMk/>
            <pc:sldMk cId="3909120665" sldId="386"/>
            <ac:spMk id="7" creationId="{B7D1F243-809A-8E35-1FF5-ED80563055D7}"/>
          </ac:spMkLst>
        </pc:spChg>
        <pc:spChg chg="add mod">
          <ac:chgData name="Sunil Sooraj (DC-AT/ESP1)" userId="a42dd69f-7715-4609-86b5-dda6f6af51d8" providerId="ADAL" clId="{F61C3904-9C3B-4C3D-9541-7E19888492AA}" dt="2026-01-14T08:51:59.815" v="438" actId="1076"/>
          <ac:spMkLst>
            <pc:docMk/>
            <pc:sldMk cId="3909120665" sldId="386"/>
            <ac:spMk id="11" creationId="{2642E704-D464-8572-797A-94E95101B1F6}"/>
          </ac:spMkLst>
        </pc:spChg>
        <pc:picChg chg="add mod">
          <ac:chgData name="Sunil Sooraj (DC-AT/ESP1)" userId="a42dd69f-7715-4609-86b5-dda6f6af51d8" providerId="ADAL" clId="{F61C3904-9C3B-4C3D-9541-7E19888492AA}" dt="2026-01-14T08:51:59.815" v="438" actId="1076"/>
          <ac:picMkLst>
            <pc:docMk/>
            <pc:sldMk cId="3909120665" sldId="386"/>
            <ac:picMk id="6" creationId="{B770B606-247C-6185-B72B-B51DC7349F2F}"/>
          </ac:picMkLst>
        </pc:picChg>
        <pc:picChg chg="add mod">
          <ac:chgData name="Sunil Sooraj (DC-AT/ESP1)" userId="a42dd69f-7715-4609-86b5-dda6f6af51d8" providerId="ADAL" clId="{F61C3904-9C3B-4C3D-9541-7E19888492AA}" dt="2026-01-14T08:51:59.815" v="438" actId="1076"/>
          <ac:picMkLst>
            <pc:docMk/>
            <pc:sldMk cId="3909120665" sldId="386"/>
            <ac:picMk id="9" creationId="{F3050A7A-C42F-16E1-5231-E461DF473CA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5756712-1F91-1AF8-6D03-5FA4CFC53E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2B87216-FB44-6801-3FC9-5E5D0239EA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FFF67C-8403-454D-B99D-16EE43B865FA}" type="datetimeFigureOut">
              <a:rPr lang="en-US" smtClean="0"/>
              <a:t>1/20/2026</a:t>
            </a:fld>
            <a:endParaRPr lang="en-US"/>
          </a:p>
        </p:txBody>
      </p:sp>
      <p:sp>
        <p:nvSpPr>
          <p:cNvPr id="4" name="Footer Placeholder 3">
            <a:extLst>
              <a:ext uri="{FF2B5EF4-FFF2-40B4-BE49-F238E27FC236}">
                <a16:creationId xmlns:a16="http://schemas.microsoft.com/office/drawing/2014/main" id="{032A0387-2624-E49E-4CD1-AFB169E6814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7FF9F79-C31F-29E1-7FAD-834C7AAB76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2C6F55-7BDE-4A54-9DC2-B93286F37C62}" type="slidenum">
              <a:rPr lang="en-US" smtClean="0"/>
              <a:t>‹#›</a:t>
            </a:fld>
            <a:endParaRPr lang="en-US"/>
          </a:p>
        </p:txBody>
      </p:sp>
    </p:spTree>
    <p:extLst>
      <p:ext uri="{BB962C8B-B14F-4D97-AF65-F5344CB8AC3E}">
        <p14:creationId xmlns:p14="http://schemas.microsoft.com/office/powerpoint/2010/main" val="24605374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07911F-CEAF-4F0B-98BD-EFB38C6572AA}" type="datetimeFigureOut">
              <a:rPr lang="de-DE" smtClean="0"/>
              <a:t>20.01.2026</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2D48B2-9EB0-4B37-9B35-FC11E2EA535A}" type="slidenum">
              <a:rPr lang="de-DE" smtClean="0"/>
              <a:t>‹#›</a:t>
            </a:fld>
            <a:endParaRPr lang="de-DE" dirty="0"/>
          </a:p>
        </p:txBody>
      </p:sp>
    </p:spTree>
    <p:extLst>
      <p:ext uri="{BB962C8B-B14F-4D97-AF65-F5344CB8AC3E}">
        <p14:creationId xmlns:p14="http://schemas.microsoft.com/office/powerpoint/2010/main" val="2203153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4.xml"/><Relationship Id="rId7" Type="http://schemas.openxmlformats.org/officeDocument/2006/relationships/image" Target="../media/image4.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slideMaster" Target="../slideMasters/slideMaster1.xml"/><Relationship Id="rId4" Type="http://schemas.openxmlformats.org/officeDocument/2006/relationships/tags" Target="../tags/tag5.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9.xml"/><Relationship Id="rId7" Type="http://schemas.openxmlformats.org/officeDocument/2006/relationships/image" Target="../media/image4.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6.png"/><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3.xml"/><Relationship Id="rId7" Type="http://schemas.openxmlformats.org/officeDocument/2006/relationships/image" Target="../media/image4.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6.png"/><Relationship Id="rId5" Type="http://schemas.openxmlformats.org/officeDocument/2006/relationships/slideMaster" Target="../slideMasters/slideMaster1.xml"/><Relationship Id="rId4" Type="http://schemas.openxmlformats.org/officeDocument/2006/relationships/tags" Target="../tags/tag1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1 ">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FD8C3B7-D4C2-49FB-A234-B9EF65EF0E25}"/>
              </a:ext>
            </a:extLst>
          </p:cNvPr>
          <p:cNvSpPr>
            <a:spLocks noGrp="1"/>
          </p:cNvSpPr>
          <p:nvPr userDrawn="1">
            <p:ph type="ctrTitle" hasCustomPrompt="1"/>
          </p:nvPr>
        </p:nvSpPr>
        <p:spPr>
          <a:xfrm>
            <a:off x="360000" y="1440000"/>
            <a:ext cx="10346100" cy="4021000"/>
          </a:xfrm>
          <a:ln w="0">
            <a:noFill/>
          </a:ln>
          <a:effectLst/>
        </p:spPr>
        <p:txBody>
          <a:bodyPr lIns="0" tIns="0" rIns="0" bIns="0" anchor="t" anchorCtr="0">
            <a:normAutofit/>
          </a:bodyPr>
          <a:lstStyle>
            <a:lvl1pPr algn="l">
              <a:lnSpc>
                <a:spcPts val="8600"/>
              </a:lnSpc>
              <a:spcBef>
                <a:spcPts val="0"/>
              </a:spcBef>
              <a:defRPr sz="8000" b="1" cap="none" baseline="0">
                <a:solidFill>
                  <a:schemeClr val="accent1"/>
                </a:solidFill>
              </a:defRPr>
            </a:lvl1pPr>
          </a:lstStyle>
          <a:p>
            <a:r>
              <a:rPr lang="en-US" noProof="1"/>
              <a:t>Präs. Titel hinzufügen</a:t>
            </a:r>
          </a:p>
        </p:txBody>
      </p:sp>
      <p:sp>
        <p:nvSpPr>
          <p:cNvPr id="2" name="BackgroundPicture1">
            <a:extLst>
              <a:ext uri="{FF2B5EF4-FFF2-40B4-BE49-F238E27FC236}">
                <a16:creationId xmlns:a16="http://schemas.microsoft.com/office/drawing/2014/main" id="{4C67D05B-02EA-1693-2D4B-CA7DCC429FBA}"/>
              </a:ext>
            </a:extLst>
          </p:cNvPr>
          <p:cNvSpPr/>
          <p:nvPr userDrawn="1"/>
        </p:nvSpPr>
        <p:spPr>
          <a:xfrm>
            <a:off x="0" y="0"/>
            <a:ext cx="10969626" cy="918001"/>
          </a:xfrm>
          <a:custGeom>
            <a:avLst/>
            <a:gdLst/>
            <a:ahLst/>
            <a:cxnLst/>
            <a:rect l="0" t="0" r="0" b="0"/>
            <a:pathLst>
              <a:path w="10969626" h="918001">
                <a:moveTo>
                  <a:pt x="0" y="0"/>
                </a:moveTo>
                <a:lnTo>
                  <a:pt x="10969625" y="0"/>
                </a:lnTo>
                <a:lnTo>
                  <a:pt x="10969625" y="349200"/>
                </a:lnTo>
                <a:lnTo>
                  <a:pt x="0" y="91800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path>
            </a:pathLst>
          </a:custGeom>
          <a:solidFill>
            <a:schemeClr val="accent2"/>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 name="BackgroundPicture2">
            <a:extLst>
              <a:ext uri="{FF2B5EF4-FFF2-40B4-BE49-F238E27FC236}">
                <a16:creationId xmlns:a16="http://schemas.microsoft.com/office/drawing/2014/main" id="{984B3BDF-3DD4-0AD5-2FB3-85808C585D9C}"/>
              </a:ext>
            </a:extLst>
          </p:cNvPr>
          <p:cNvSpPr/>
          <p:nvPr userDrawn="1"/>
        </p:nvSpPr>
        <p:spPr>
          <a:xfrm rot="10800000">
            <a:off x="0" y="5252612"/>
            <a:ext cx="10969626" cy="918001"/>
          </a:xfrm>
          <a:custGeom>
            <a:avLst/>
            <a:gdLst/>
            <a:ahLst/>
            <a:cxnLst/>
            <a:rect l="0" t="0" r="0" b="0"/>
            <a:pathLst>
              <a:path w="10969626" h="918001">
                <a:moveTo>
                  <a:pt x="0" y="0"/>
                </a:moveTo>
                <a:lnTo>
                  <a:pt x="10969625" y="0"/>
                </a:lnTo>
                <a:lnTo>
                  <a:pt x="10969625" y="349200"/>
                </a:lnTo>
                <a:lnTo>
                  <a:pt x="0" y="91800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path>
            </a:pathLst>
          </a:cu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6" name="Logo">
            <a:extLst>
              <a:ext uri="{FF2B5EF4-FFF2-40B4-BE49-F238E27FC236}">
                <a16:creationId xmlns:a16="http://schemas.microsoft.com/office/drawing/2014/main" id="{4CC023B5-22C1-14E9-33D3-94BB9F11118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7917" b="40255"/>
          <a:stretch/>
        </p:blipFill>
        <p:spPr>
          <a:xfrm>
            <a:off x="9703435" y="5581387"/>
            <a:ext cx="1104740" cy="438441"/>
          </a:xfrm>
          <a:prstGeom prst="rect">
            <a:avLst/>
          </a:prstGeom>
        </p:spPr>
      </p:pic>
      <p:sp>
        <p:nvSpPr>
          <p:cNvPr id="4" name="Slide Number Placeholder 3">
            <a:extLst>
              <a:ext uri="{FF2B5EF4-FFF2-40B4-BE49-F238E27FC236}">
                <a16:creationId xmlns:a16="http://schemas.microsoft.com/office/drawing/2014/main" id="{B47C06A1-B4B3-3ED8-6674-D4EC3FE9EE4A}"/>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122300868"/>
      </p:ext>
    </p:extLst>
  </p:cSld>
  <p:clrMapOvr>
    <a:masterClrMapping/>
  </p:clrMapOvr>
  <p:extLst>
    <p:ext uri="{DCECCB84-F9BA-43D5-87BE-67443E8EF086}">
      <p15:sldGuideLst xmlns:p15="http://schemas.microsoft.com/office/powerpoint/2012/main">
        <p15:guide id="18" orient="horz" pos="905" userDrawn="1">
          <p15:clr>
            <a:srgbClr val="FBAE40"/>
          </p15:clr>
        </p15:guide>
        <p15:guide id="23" orient="horz" pos="3440" userDrawn="1">
          <p15:clr>
            <a:srgbClr val="FBAE40"/>
          </p15:clr>
        </p15:guide>
        <p15:guide id="24" pos="224" userDrawn="1">
          <p15:clr>
            <a:srgbClr val="FBAE40"/>
          </p15:clr>
        </p15:guide>
        <p15:guide id="25" pos="674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3 content dark ">
    <p:spTree>
      <p:nvGrpSpPr>
        <p:cNvPr id="1" name=""/>
        <p:cNvGrpSpPr/>
        <p:nvPr/>
      </p:nvGrpSpPr>
      <p:grpSpPr>
        <a:xfrm>
          <a:off x="0" y="0"/>
          <a:ext cx="0" cy="0"/>
          <a:chOff x="0" y="0"/>
          <a:chExt cx="0" cy="0"/>
        </a:xfrm>
      </p:grpSpPr>
      <p:sp>
        <p:nvSpPr>
          <p:cNvPr id="6" name="BackgroundPicture2">
            <a:extLst>
              <a:ext uri="{FF2B5EF4-FFF2-40B4-BE49-F238E27FC236}">
                <a16:creationId xmlns:a16="http://schemas.microsoft.com/office/drawing/2014/main" id="{284D3B4C-9D1A-C467-D10D-AB5759B15402}"/>
              </a:ext>
            </a:extLst>
          </p:cNvPr>
          <p:cNvSpPr/>
          <p:nvPr userDrawn="1"/>
        </p:nvSpPr>
        <p:spPr>
          <a:xfrm rot="10800000">
            <a:off x="0" y="5252612"/>
            <a:ext cx="10969626" cy="918001"/>
          </a:xfrm>
          <a:custGeom>
            <a:avLst/>
            <a:gdLst/>
            <a:ahLst/>
            <a:cxnLst/>
            <a:rect l="0" t="0" r="0" b="0"/>
            <a:pathLst>
              <a:path w="10969626" h="918001">
                <a:moveTo>
                  <a:pt x="0" y="0"/>
                </a:moveTo>
                <a:lnTo>
                  <a:pt x="10969625" y="0"/>
                </a:lnTo>
                <a:lnTo>
                  <a:pt x="10969625" y="349200"/>
                </a:lnTo>
                <a:lnTo>
                  <a:pt x="0" y="91800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path>
            </a:pathLst>
          </a:cu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7" name="Logo">
            <a:extLst>
              <a:ext uri="{FF2B5EF4-FFF2-40B4-BE49-F238E27FC236}">
                <a16:creationId xmlns:a16="http://schemas.microsoft.com/office/drawing/2014/main" id="{47FD3E56-5E06-6DD1-4756-46DE63EF80B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7917" b="40255"/>
          <a:stretch/>
        </p:blipFill>
        <p:spPr>
          <a:xfrm>
            <a:off x="9703435" y="5581387"/>
            <a:ext cx="1104740" cy="438441"/>
          </a:xfrm>
          <a:prstGeom prst="rect">
            <a:avLst/>
          </a:prstGeom>
        </p:spPr>
      </p:pic>
      <p:sp>
        <p:nvSpPr>
          <p:cNvPr id="8" name="Footer">
            <a:extLst>
              <a:ext uri="{FF2B5EF4-FFF2-40B4-BE49-F238E27FC236}">
                <a16:creationId xmlns:a16="http://schemas.microsoft.com/office/drawing/2014/main" id="{FEB6F6A5-A529-92B9-55FE-058CB9D1E984}"/>
              </a:ext>
            </a:extLst>
          </p:cNvPr>
          <p:cNvSpPr txBox="1"/>
          <p:nvPr userDrawn="1"/>
        </p:nvSpPr>
        <p:spPr>
          <a:xfrm>
            <a:off x="593090" y="5935261"/>
            <a:ext cx="8850948" cy="122116"/>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kern="0" baseline="0" noProof="1">
                <a:solidFill>
                  <a:srgbClr val="A3BAC8"/>
                </a:solidFill>
                <a:latin typeface="+mn-lt"/>
              </a:rPr>
              <a:t>DC-AT/ESP1 | 06.06.2023 | © Bosch Rexroth AG 2023. Alle Rechte vorbehalten, auch bzgl. jeder Verfügung, Verwertung, Reproduktion, Bearbeitung, Weitergabe sowie für den Fall von Schutzrechtsanmeldungen.</a:t>
            </a:r>
          </a:p>
          <a:p>
            <a:pPr marL="0" marR="0" lvl="0" indent="0" algn="l" defTabSz="914400" rtl="0" eaLnBrk="1" fontAlgn="auto" latinLnBrk="0" hangingPunct="1">
              <a:lnSpc>
                <a:spcPct val="107000"/>
              </a:lnSpc>
              <a:spcBef>
                <a:spcPts val="0"/>
              </a:spcBef>
              <a:spcAft>
                <a:spcPts val="100"/>
              </a:spcAft>
              <a:buClrTx/>
              <a:buSzTx/>
              <a:buFontTx/>
              <a:buNone/>
              <a:tabLst/>
              <a:defRPr/>
            </a:pPr>
            <a:endParaRPr lang="en-US" sz="600" kern="0" baseline="0" noProof="1">
              <a:solidFill>
                <a:schemeClr val="accent1"/>
              </a:solidFill>
              <a:latin typeface="+mn-lt"/>
            </a:endParaRPr>
          </a:p>
          <a:p>
            <a:pPr marR="0" defTabSz="914400" eaLnBrk="1" fontAlgn="auto" latinLnBrk="0" hangingPunct="1">
              <a:lnSpc>
                <a:spcPct val="107000"/>
              </a:lnSpc>
              <a:spcBef>
                <a:spcPts val="0"/>
              </a:spcBef>
              <a:spcAft>
                <a:spcPts val="100"/>
              </a:spcAft>
              <a:buClrTx/>
              <a:buSzTx/>
              <a:buFontTx/>
              <a:buNone/>
              <a:tabLst/>
            </a:pPr>
            <a:endParaRPr kumimoji="0" lang="en-US" sz="600" b="0" i="0" u="none" strike="noStrike" kern="0" cap="none" spc="0" normalizeH="0" baseline="0" noProof="1">
              <a:ln>
                <a:noFill/>
              </a:ln>
              <a:solidFill>
                <a:srgbClr val="000000"/>
              </a:solidFill>
              <a:effectLst/>
              <a:uLnTx/>
              <a:uFillTx/>
              <a:latin typeface="+mn-lt"/>
            </a:endParaRPr>
          </a:p>
        </p:txBody>
      </p:sp>
      <p:sp>
        <p:nvSpPr>
          <p:cNvPr id="2" name="Chapter_titleonly">
            <a:extLst>
              <a:ext uri="{FF2B5EF4-FFF2-40B4-BE49-F238E27FC236}">
                <a16:creationId xmlns:a16="http://schemas.microsoft.com/office/drawing/2014/main" id="{E311C0AE-2DE4-8E96-7B13-6B9BCE05E566}"/>
              </a:ext>
            </a:extLst>
          </p:cNvPr>
          <p:cNvSpPr>
            <a:spLocks noGrp="1"/>
          </p:cNvSpPr>
          <p:nvPr>
            <p:ph type="body" idx="15" hasCustomPrompt="1"/>
          </p:nvPr>
        </p:nvSpPr>
        <p:spPr>
          <a:xfrm>
            <a:off x="259080" y="259200"/>
            <a:ext cx="10452100" cy="388800"/>
          </a:xfrm>
        </p:spPr>
        <p:txBody>
          <a:bodyPr vert="horz" lIns="0" tIns="0" rIns="0" bIns="0" rtlCol="0">
            <a:noAutofit/>
          </a:bodyPr>
          <a:lstStyle>
            <a:lvl1pPr>
              <a:lnSpc>
                <a:spcPct val="89000"/>
              </a:lnSpc>
              <a:buNone/>
              <a:defRPr lang="de-DE" sz="2400" b="1" kern="0" baseline="0">
                <a:solidFill>
                  <a:srgbClr val="00B9E5"/>
                </a:solidFill>
                <a:latin typeface="+mj-lt"/>
                <a:ea typeface="+mn-ea"/>
                <a:cs typeface="+mn-cs"/>
              </a:defRPr>
            </a:lvl1pPr>
          </a:lstStyle>
          <a:p>
            <a:pPr marL="0" lvl="0" indent="0">
              <a:spcBef>
                <a:spcPts val="0"/>
              </a:spcBef>
              <a:buFont typeface="Wingdings 3" panose="05040102010807070707" pitchFamily="18" charset="2"/>
            </a:pPr>
            <a:r>
              <a:rPr lang="en-US" noProof="1"/>
              <a:t>Kapitel­überschrift hinzufügen</a:t>
            </a:r>
          </a:p>
        </p:txBody>
      </p:sp>
      <p:sp>
        <p:nvSpPr>
          <p:cNvPr id="18" name="slide_title">
            <a:extLst>
              <a:ext uri="{FF2B5EF4-FFF2-40B4-BE49-F238E27FC236}">
                <a16:creationId xmlns:a16="http://schemas.microsoft.com/office/drawing/2014/main" id="{8466D3B3-E7C3-4CBE-9A38-5FE8BF51AAEA}"/>
              </a:ext>
            </a:extLst>
          </p:cNvPr>
          <p:cNvSpPr>
            <a:spLocks noGrp="1"/>
          </p:cNvSpPr>
          <p:nvPr>
            <p:ph type="title" sz="quarter" hasCustomPrompt="1"/>
          </p:nvPr>
        </p:nvSpPr>
        <p:spPr>
          <a:xfrm>
            <a:off x="259080" y="648000"/>
            <a:ext cx="10452100" cy="388800"/>
          </a:xfrm>
        </p:spPr>
        <p:txBody>
          <a:bodyPr/>
          <a:lstStyle>
            <a:lvl1pPr>
              <a:defRPr>
                <a:solidFill>
                  <a:srgbClr val="00B9E5"/>
                </a:solidFill>
              </a:defRPr>
            </a:lvl1pPr>
          </a:lstStyle>
          <a:p>
            <a:r>
              <a:rPr lang="en-US" noProof="1"/>
              <a:t>Folienüberschrift hinzufügen</a:t>
            </a:r>
          </a:p>
        </p:txBody>
      </p:sp>
      <p:sp>
        <p:nvSpPr>
          <p:cNvPr id="3" name="Content Placeholder 1"/>
          <p:cNvSpPr>
            <a:spLocks noGrp="1"/>
          </p:cNvSpPr>
          <p:nvPr>
            <p:ph sz="half" idx="1" hasCustomPrompt="1"/>
          </p:nvPr>
        </p:nvSpPr>
        <p:spPr>
          <a:xfrm>
            <a:off x="259080" y="1295399"/>
            <a:ext cx="3129280" cy="416814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7" name="Content Placeholder 2">
            <a:extLst>
              <a:ext uri="{FF2B5EF4-FFF2-40B4-BE49-F238E27FC236}">
                <a16:creationId xmlns:a16="http://schemas.microsoft.com/office/drawing/2014/main" id="{3F3E027D-9EE5-4C12-9974-36EA025C350F}"/>
              </a:ext>
            </a:extLst>
          </p:cNvPr>
          <p:cNvSpPr>
            <a:spLocks noGrp="1"/>
          </p:cNvSpPr>
          <p:nvPr>
            <p:ph sz="half" idx="2" hasCustomPrompt="1"/>
          </p:nvPr>
        </p:nvSpPr>
        <p:spPr>
          <a:xfrm>
            <a:off x="3910330" y="1295400"/>
            <a:ext cx="3129280" cy="416814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3"/>
          <p:cNvSpPr>
            <a:spLocks noGrp="1"/>
          </p:cNvSpPr>
          <p:nvPr>
            <p:ph sz="half" idx="3" hasCustomPrompt="1"/>
          </p:nvPr>
        </p:nvSpPr>
        <p:spPr>
          <a:xfrm>
            <a:off x="7561580" y="1295400"/>
            <a:ext cx="3129280" cy="416814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5" name="Slide Number Placeholder 4"/>
          <p:cNvSpPr>
            <a:spLocks noGrp="1"/>
          </p:cNvSpPr>
          <p:nvPr>
            <p:ph type="sldNum" sz="quarter" idx="12"/>
          </p:nvPr>
        </p:nvSpPr>
        <p:spPr>
          <a:xfrm>
            <a:off x="266699" y="5923478"/>
            <a:ext cx="333801" cy="247137"/>
          </a:xfrm>
          <a:prstGeom prst="rect">
            <a:avLst/>
          </a:prstGeom>
        </p:spPr>
        <p:txBody>
          <a:bodyPr/>
          <a:lstStyle>
            <a:lvl1pPr>
              <a:defRPr kern="0" baseline="0">
                <a:solidFill>
                  <a:schemeClr val="accent3"/>
                </a:solidFill>
              </a:defRPr>
            </a:lvl1pPr>
          </a:lstStyle>
          <a:p>
            <a:fld id="{4898AEC0-503E-4FA4-859C-D0F72D6E3F79}" type="slidenum">
              <a:rPr lang="en-US" noProof="1" dirty="0" smtClean="0"/>
              <a:pPr/>
              <a:t>‹#›</a:t>
            </a:fld>
            <a:endParaRPr lang="en-US" noProof="1"/>
          </a:p>
        </p:txBody>
      </p:sp>
      <p:sp>
        <p:nvSpPr>
          <p:cNvPr id="13" name="Rectangle7">
            <a:extLst>
              <a:ext uri="{FF2B5EF4-FFF2-40B4-BE49-F238E27FC236}">
                <a16:creationId xmlns:a16="http://schemas.microsoft.com/office/drawing/2014/main" id="{79759149-285E-4F0E-938E-7199B34084BE}"/>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Tree>
    <p:extLst>
      <p:ext uri="{BB962C8B-B14F-4D97-AF65-F5344CB8AC3E}">
        <p14:creationId xmlns:p14="http://schemas.microsoft.com/office/powerpoint/2010/main" val="1753108059"/>
      </p:ext>
    </p:extLst>
  </p:cSld>
  <p:clrMapOvr>
    <a:masterClrMapping/>
  </p:clrMapOvr>
  <p:extLst>
    <p:ext uri="{DCECCB84-F9BA-43D5-87BE-67443E8EF086}">
      <p15:sldGuideLst xmlns:p15="http://schemas.microsoft.com/office/powerpoint/2012/main">
        <p15:guide id="0" pos="163" userDrawn="1">
          <p15:clr>
            <a:srgbClr val="FBAE40"/>
          </p15:clr>
        </p15:guide>
        <p15:guide id="5" pos="2134" userDrawn="1">
          <p15:clr>
            <a:srgbClr val="FBAE40"/>
          </p15:clr>
        </p15:guide>
        <p15:guide id="6" pos="4763" userDrawn="1">
          <p15:clr>
            <a:srgbClr val="FBAE40"/>
          </p15:clr>
        </p15:guide>
        <p15:guide id="7" pos="6734" userDrawn="1">
          <p15:clr>
            <a:srgbClr val="FBAE40"/>
          </p15:clr>
        </p15:guide>
        <p15:guide id="8" pos="2463" userDrawn="1">
          <p15:clr>
            <a:srgbClr val="FBAE40"/>
          </p15:clr>
        </p15:guide>
        <p15:guide id="9" pos="4434" userDrawn="1">
          <p15:clr>
            <a:srgbClr val="FBAE40"/>
          </p15:clr>
        </p15:guide>
        <p15:guide id="12" orient="horz" pos="163" userDrawn="1">
          <p15:clr>
            <a:srgbClr val="FBAE40"/>
          </p15:clr>
        </p15:guide>
        <p15:guide id="13" orient="horz" pos="408" userDrawn="1">
          <p15:clr>
            <a:srgbClr val="FBAE40"/>
          </p15:clr>
        </p15:guide>
        <p15:guide id="14" orient="horz" pos="653" userDrawn="1">
          <p15:clr>
            <a:srgbClr val="FBAE40"/>
          </p15:clr>
        </p15:guide>
        <p15:guide id="16" orient="horz" pos="3441" userDrawn="1">
          <p15:clr>
            <a:srgbClr val="FBAE40"/>
          </p15:clr>
        </p15:guide>
        <p15:guide id="17" orient="horz" pos="816"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ntent light ">
    <p:spTree>
      <p:nvGrpSpPr>
        <p:cNvPr id="1" name=""/>
        <p:cNvGrpSpPr/>
        <p:nvPr/>
      </p:nvGrpSpPr>
      <p:grpSpPr>
        <a:xfrm>
          <a:off x="0" y="0"/>
          <a:ext cx="0" cy="0"/>
          <a:chOff x="0" y="0"/>
          <a:chExt cx="0" cy="0"/>
        </a:xfrm>
      </p:grpSpPr>
      <p:sp>
        <p:nvSpPr>
          <p:cNvPr id="2" name="Chapter_titleonly">
            <a:extLst>
              <a:ext uri="{FF2B5EF4-FFF2-40B4-BE49-F238E27FC236}">
                <a16:creationId xmlns:a16="http://schemas.microsoft.com/office/drawing/2014/main" id="{E311C0AE-2DE4-8E96-7B13-6B9BCE05E566}"/>
              </a:ext>
            </a:extLst>
          </p:cNvPr>
          <p:cNvSpPr>
            <a:spLocks noGrp="1"/>
          </p:cNvSpPr>
          <p:nvPr>
            <p:ph type="body" idx="15" hasCustomPrompt="1"/>
          </p:nvPr>
        </p:nvSpPr>
        <p:spPr>
          <a:xfrm>
            <a:off x="259080" y="259200"/>
            <a:ext cx="10452100" cy="388800"/>
          </a:xfrm>
        </p:spPr>
        <p:txBody>
          <a:bodyPr vert="horz" lIns="0" tIns="0" rIns="0" bIns="0" rtlCol="0">
            <a:noAutofit/>
          </a:bodyPr>
          <a:lstStyle>
            <a:lvl1pPr>
              <a:lnSpc>
                <a:spcPct val="89000"/>
              </a:lnSpc>
              <a:buNone/>
              <a:defRPr lang="de-DE" sz="2400" b="1" kern="0" baseline="0">
                <a:solidFill>
                  <a:srgbClr val="00B9E5"/>
                </a:solidFill>
                <a:latin typeface="+mj-lt"/>
                <a:ea typeface="+mn-ea"/>
                <a:cs typeface="+mn-cs"/>
              </a:defRPr>
            </a:lvl1pPr>
          </a:lstStyle>
          <a:p>
            <a:pPr marL="0" lvl="0" indent="0">
              <a:spcBef>
                <a:spcPts val="0"/>
              </a:spcBef>
              <a:buFont typeface="Wingdings 3" panose="05040102010807070707" pitchFamily="18" charset="2"/>
            </a:pPr>
            <a:r>
              <a:rPr lang="en-US" noProof="1"/>
              <a:t>Kapitel­überschrift hinzufügen</a:t>
            </a:r>
          </a:p>
        </p:txBody>
      </p:sp>
      <p:sp>
        <p:nvSpPr>
          <p:cNvPr id="18" name="slide_title">
            <a:extLst>
              <a:ext uri="{FF2B5EF4-FFF2-40B4-BE49-F238E27FC236}">
                <a16:creationId xmlns:a16="http://schemas.microsoft.com/office/drawing/2014/main" id="{8466D3B3-E7C3-4CBE-9A38-5FE8BF51AAEA}"/>
              </a:ext>
            </a:extLst>
          </p:cNvPr>
          <p:cNvSpPr>
            <a:spLocks noGrp="1"/>
          </p:cNvSpPr>
          <p:nvPr>
            <p:ph type="title" sz="quarter" hasCustomPrompt="1"/>
          </p:nvPr>
        </p:nvSpPr>
        <p:spPr>
          <a:xfrm>
            <a:off x="259080" y="648000"/>
            <a:ext cx="10452100" cy="388800"/>
          </a:xfrm>
        </p:spPr>
        <p:txBody>
          <a:bodyPr/>
          <a:lstStyle>
            <a:lvl1pPr>
              <a:defRPr>
                <a:solidFill>
                  <a:srgbClr val="00B9E5"/>
                </a:solidFill>
              </a:defRPr>
            </a:lvl1pPr>
          </a:lstStyle>
          <a:p>
            <a:r>
              <a:rPr lang="en-US" noProof="1"/>
              <a:t>Folienüberschrift hinzufügen</a:t>
            </a:r>
          </a:p>
        </p:txBody>
      </p:sp>
      <p:sp>
        <p:nvSpPr>
          <p:cNvPr id="3" name="Content Placeholder 1"/>
          <p:cNvSpPr>
            <a:spLocks noGrp="1"/>
          </p:cNvSpPr>
          <p:nvPr>
            <p:ph sz="half" idx="1" hasCustomPrompt="1"/>
          </p:nvPr>
        </p:nvSpPr>
        <p:spPr>
          <a:xfrm>
            <a:off x="259080" y="1295399"/>
            <a:ext cx="3129280" cy="416814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7" name="Content Placeholder 2">
            <a:extLst>
              <a:ext uri="{FF2B5EF4-FFF2-40B4-BE49-F238E27FC236}">
                <a16:creationId xmlns:a16="http://schemas.microsoft.com/office/drawing/2014/main" id="{3F3E027D-9EE5-4C12-9974-36EA025C350F}"/>
              </a:ext>
            </a:extLst>
          </p:cNvPr>
          <p:cNvSpPr>
            <a:spLocks noGrp="1"/>
          </p:cNvSpPr>
          <p:nvPr>
            <p:ph sz="half" idx="2" hasCustomPrompt="1"/>
          </p:nvPr>
        </p:nvSpPr>
        <p:spPr>
          <a:xfrm>
            <a:off x="3910330" y="1295400"/>
            <a:ext cx="3129280" cy="416814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3"/>
          <p:cNvSpPr>
            <a:spLocks noGrp="1"/>
          </p:cNvSpPr>
          <p:nvPr>
            <p:ph sz="half" idx="3" hasCustomPrompt="1"/>
          </p:nvPr>
        </p:nvSpPr>
        <p:spPr>
          <a:xfrm>
            <a:off x="7561580" y="1295400"/>
            <a:ext cx="3129280" cy="416814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5" name="Slide Number Placeholder 4"/>
          <p:cNvSpPr>
            <a:spLocks noGrp="1"/>
          </p:cNvSpPr>
          <p:nvPr>
            <p:ph type="sldNum" sz="quarter" idx="12"/>
          </p:nvPr>
        </p:nvSpPr>
        <p:spPr>
          <a:xfrm>
            <a:off x="266699" y="5923478"/>
            <a:ext cx="333801" cy="247137"/>
          </a:xfrm>
          <a:prstGeom prst="rect">
            <a:avLst/>
          </a:prstGeom>
        </p:spPr>
        <p:txBody>
          <a:bodyPr/>
          <a:lstStyle>
            <a:lvl1pPr>
              <a:defRPr kern="0" baseline="0">
                <a:solidFill>
                  <a:schemeClr val="accent3"/>
                </a:solidFill>
              </a:defRPr>
            </a:lvl1pPr>
          </a:lstStyle>
          <a:p>
            <a:fld id="{4898AEC0-503E-4FA4-859C-D0F72D6E3F79}" type="slidenum">
              <a:rPr lang="en-US" noProof="1" dirty="0" smtClean="0"/>
              <a:pPr/>
              <a:t>‹#›</a:t>
            </a:fld>
            <a:endParaRPr lang="en-US" noProof="1"/>
          </a:p>
        </p:txBody>
      </p:sp>
      <p:sp>
        <p:nvSpPr>
          <p:cNvPr id="13" name="Rectangle7">
            <a:extLst>
              <a:ext uri="{FF2B5EF4-FFF2-40B4-BE49-F238E27FC236}">
                <a16:creationId xmlns:a16="http://schemas.microsoft.com/office/drawing/2014/main" id="{79759149-285E-4F0E-938E-7199B34084BE}"/>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Tree>
    <p:extLst>
      <p:ext uri="{BB962C8B-B14F-4D97-AF65-F5344CB8AC3E}">
        <p14:creationId xmlns:p14="http://schemas.microsoft.com/office/powerpoint/2010/main" val="2005200844"/>
      </p:ext>
    </p:extLst>
  </p:cSld>
  <p:clrMapOvr>
    <a:masterClrMapping/>
  </p:clrMapOvr>
  <p:extLst>
    <p:ext uri="{DCECCB84-F9BA-43D5-87BE-67443E8EF086}">
      <p15:sldGuideLst xmlns:p15="http://schemas.microsoft.com/office/powerpoint/2012/main">
        <p15:guide id="0" pos="163" userDrawn="1">
          <p15:clr>
            <a:srgbClr val="FBAE40"/>
          </p15:clr>
        </p15:guide>
        <p15:guide id="5" pos="2134" userDrawn="1">
          <p15:clr>
            <a:srgbClr val="FBAE40"/>
          </p15:clr>
        </p15:guide>
        <p15:guide id="6" pos="4763" userDrawn="1">
          <p15:clr>
            <a:srgbClr val="FBAE40"/>
          </p15:clr>
        </p15:guide>
        <p15:guide id="7" pos="6734" userDrawn="1">
          <p15:clr>
            <a:srgbClr val="FBAE40"/>
          </p15:clr>
        </p15:guide>
        <p15:guide id="8" pos="2463" userDrawn="1">
          <p15:clr>
            <a:srgbClr val="FBAE40"/>
          </p15:clr>
        </p15:guide>
        <p15:guide id="9" pos="4434" userDrawn="1">
          <p15:clr>
            <a:srgbClr val="FBAE40"/>
          </p15:clr>
        </p15:guide>
        <p15:guide id="12" orient="horz" pos="163" userDrawn="1">
          <p15:clr>
            <a:srgbClr val="FBAE40"/>
          </p15:clr>
        </p15:guide>
        <p15:guide id="13" orient="horz" pos="408" userDrawn="1">
          <p15:clr>
            <a:srgbClr val="FBAE40"/>
          </p15:clr>
        </p15:guide>
        <p15:guide id="14" orient="horz" pos="653" userDrawn="1">
          <p15:clr>
            <a:srgbClr val="FBAE40"/>
          </p15:clr>
        </p15:guide>
        <p15:guide id="16" orient="horz" pos="3441" userDrawn="1">
          <p15:clr>
            <a:srgbClr val="FBAE40"/>
          </p15:clr>
        </p15:guide>
        <p15:guide id="17" orient="horz" pos="81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reserve="1">
  <p:cSld name="Only title dark ">
    <p:spTree>
      <p:nvGrpSpPr>
        <p:cNvPr id="1" name=""/>
        <p:cNvGrpSpPr/>
        <p:nvPr/>
      </p:nvGrpSpPr>
      <p:grpSpPr>
        <a:xfrm>
          <a:off x="0" y="0"/>
          <a:ext cx="0" cy="0"/>
          <a:chOff x="0" y="0"/>
          <a:chExt cx="0" cy="0"/>
        </a:xfrm>
      </p:grpSpPr>
      <p:sp>
        <p:nvSpPr>
          <p:cNvPr id="3" name="BackgroundPicture2">
            <a:extLst>
              <a:ext uri="{FF2B5EF4-FFF2-40B4-BE49-F238E27FC236}">
                <a16:creationId xmlns:a16="http://schemas.microsoft.com/office/drawing/2014/main" id="{A3B84066-6035-D150-79DB-E6F73AC521F1}"/>
              </a:ext>
            </a:extLst>
          </p:cNvPr>
          <p:cNvSpPr/>
          <p:nvPr userDrawn="1"/>
        </p:nvSpPr>
        <p:spPr>
          <a:xfrm rot="10800000">
            <a:off x="0" y="5252612"/>
            <a:ext cx="10969626" cy="918001"/>
          </a:xfrm>
          <a:custGeom>
            <a:avLst/>
            <a:gdLst/>
            <a:ahLst/>
            <a:cxnLst/>
            <a:rect l="0" t="0" r="0" b="0"/>
            <a:pathLst>
              <a:path w="10969626" h="918001">
                <a:moveTo>
                  <a:pt x="0" y="0"/>
                </a:moveTo>
                <a:lnTo>
                  <a:pt x="10969625" y="0"/>
                </a:lnTo>
                <a:lnTo>
                  <a:pt x="10969625" y="349200"/>
                </a:lnTo>
                <a:lnTo>
                  <a:pt x="0" y="91800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path>
            </a:pathLst>
          </a:cu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4" name="Logo">
            <a:extLst>
              <a:ext uri="{FF2B5EF4-FFF2-40B4-BE49-F238E27FC236}">
                <a16:creationId xmlns:a16="http://schemas.microsoft.com/office/drawing/2014/main" id="{8D3D88F3-124D-A588-B32B-5F582719A39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7917" b="40255"/>
          <a:stretch/>
        </p:blipFill>
        <p:spPr>
          <a:xfrm>
            <a:off x="9703435" y="5581387"/>
            <a:ext cx="1104740" cy="438441"/>
          </a:xfrm>
          <a:prstGeom prst="rect">
            <a:avLst/>
          </a:prstGeom>
        </p:spPr>
      </p:pic>
      <p:sp>
        <p:nvSpPr>
          <p:cNvPr id="5" name="Footer">
            <a:extLst>
              <a:ext uri="{FF2B5EF4-FFF2-40B4-BE49-F238E27FC236}">
                <a16:creationId xmlns:a16="http://schemas.microsoft.com/office/drawing/2014/main" id="{BD91427E-BF6D-0732-4C28-E8C9868C5F89}"/>
              </a:ext>
            </a:extLst>
          </p:cNvPr>
          <p:cNvSpPr txBox="1"/>
          <p:nvPr userDrawn="1"/>
        </p:nvSpPr>
        <p:spPr>
          <a:xfrm>
            <a:off x="593090" y="5935261"/>
            <a:ext cx="8850948" cy="122116"/>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kern="0" baseline="0" noProof="1">
                <a:solidFill>
                  <a:srgbClr val="A3BAC8"/>
                </a:solidFill>
                <a:latin typeface="+mn-lt"/>
              </a:rPr>
              <a:t>DC-AT/ESP1 | 06.06.2023 | © Bosch Rexroth AG 2023. Alle Rechte vorbehalten, auch bzgl. jeder Verfügung, Verwertung, Reproduktion, Bearbeitung, Weitergabe sowie für den Fall von Schutzrechtsanmeldungen.</a:t>
            </a:r>
          </a:p>
          <a:p>
            <a:pPr marL="0" marR="0" lvl="0" indent="0" algn="l" defTabSz="914400" rtl="0" eaLnBrk="1" fontAlgn="auto" latinLnBrk="0" hangingPunct="1">
              <a:lnSpc>
                <a:spcPct val="107000"/>
              </a:lnSpc>
              <a:spcBef>
                <a:spcPts val="0"/>
              </a:spcBef>
              <a:spcAft>
                <a:spcPts val="100"/>
              </a:spcAft>
              <a:buClrTx/>
              <a:buSzTx/>
              <a:buFontTx/>
              <a:buNone/>
              <a:tabLst/>
              <a:defRPr/>
            </a:pPr>
            <a:endParaRPr lang="en-US" sz="600" kern="0" baseline="0" noProof="1">
              <a:solidFill>
                <a:schemeClr val="accent1"/>
              </a:solidFill>
              <a:latin typeface="+mn-lt"/>
            </a:endParaRPr>
          </a:p>
          <a:p>
            <a:pPr marR="0" defTabSz="914400" eaLnBrk="1" fontAlgn="auto" latinLnBrk="0" hangingPunct="1">
              <a:lnSpc>
                <a:spcPct val="107000"/>
              </a:lnSpc>
              <a:spcBef>
                <a:spcPts val="0"/>
              </a:spcBef>
              <a:spcAft>
                <a:spcPts val="100"/>
              </a:spcAft>
              <a:buClrTx/>
              <a:buSzTx/>
              <a:buFontTx/>
              <a:buNone/>
              <a:tabLst/>
            </a:pPr>
            <a:endParaRPr kumimoji="0" lang="en-US" sz="600" b="0" i="0" u="none" strike="noStrike" kern="0" cap="none" spc="0" normalizeH="0" baseline="0" noProof="1">
              <a:ln>
                <a:noFill/>
              </a:ln>
              <a:solidFill>
                <a:srgbClr val="000000"/>
              </a:solidFill>
              <a:effectLst/>
              <a:uLnTx/>
              <a:uFillTx/>
              <a:latin typeface="+mn-lt"/>
            </a:endParaRPr>
          </a:p>
        </p:txBody>
      </p:sp>
      <p:sp>
        <p:nvSpPr>
          <p:cNvPr id="2" name="Chapter_titleonly"/>
          <p:cNvSpPr>
            <a:spLocks noGrp="1"/>
          </p:cNvSpPr>
          <p:nvPr>
            <p:ph type="body" idx="15" hasCustomPrompt="1"/>
          </p:nvPr>
        </p:nvSpPr>
        <p:spPr>
          <a:xfrm>
            <a:off x="259080" y="259200"/>
            <a:ext cx="10452100" cy="388800"/>
          </a:xfrm>
        </p:spPr>
        <p:txBody>
          <a:bodyPr vert="horz" lIns="0" tIns="0" rIns="0" bIns="0" rtlCol="0">
            <a:noAutofit/>
          </a:bodyPr>
          <a:lstStyle>
            <a:lvl1pPr>
              <a:lnSpc>
                <a:spcPct val="89000"/>
              </a:lnSpc>
              <a:buNone/>
              <a:defRPr lang="de-DE" sz="2400" b="1" kern="0" baseline="0">
                <a:solidFill>
                  <a:srgbClr val="00B9E5"/>
                </a:solidFill>
                <a:latin typeface="+mj-lt"/>
                <a:ea typeface="+mn-ea"/>
                <a:cs typeface="+mn-cs"/>
              </a:defRPr>
            </a:lvl1pPr>
          </a:lstStyle>
          <a:p>
            <a:pPr marL="0" lvl="0" indent="0">
              <a:spcBef>
                <a:spcPts val="0"/>
              </a:spcBef>
              <a:buFont typeface="Wingdings 3" panose="05040102010807070707" pitchFamily="18" charset="2"/>
            </a:pPr>
            <a:r>
              <a:rPr lang="en-US" noProof="1"/>
              <a:t>Kapitel­überschrift hinzufügen</a:t>
            </a:r>
          </a:p>
        </p:txBody>
      </p:sp>
      <p:sp>
        <p:nvSpPr>
          <p:cNvPr id="9" name="slide_title">
            <a:extLst>
              <a:ext uri="{FF2B5EF4-FFF2-40B4-BE49-F238E27FC236}">
                <a16:creationId xmlns:a16="http://schemas.microsoft.com/office/drawing/2014/main" id="{CE9D89DE-4B7A-4152-8E47-903CAF20AB0B}"/>
              </a:ext>
            </a:extLst>
          </p:cNvPr>
          <p:cNvSpPr>
            <a:spLocks noGrp="1"/>
          </p:cNvSpPr>
          <p:nvPr>
            <p:ph type="title" sz="quarter" hasCustomPrompt="1"/>
          </p:nvPr>
        </p:nvSpPr>
        <p:spPr>
          <a:xfrm>
            <a:off x="259080" y="648000"/>
            <a:ext cx="10452100" cy="388800"/>
          </a:xfrm>
        </p:spPr>
        <p:txBody>
          <a:bodyPr/>
          <a:lstStyle>
            <a:lvl1pPr>
              <a:defRPr>
                <a:solidFill>
                  <a:srgbClr val="00B9E5"/>
                </a:solidFill>
              </a:defRPr>
            </a:lvl1pPr>
          </a:lstStyle>
          <a:p>
            <a:r>
              <a:rPr lang="en-US" noProof="1"/>
              <a:t>Folienüberschrift hinzufügen</a:t>
            </a:r>
          </a:p>
        </p:txBody>
      </p:sp>
      <p:sp>
        <p:nvSpPr>
          <p:cNvPr id="6" name="Slide Number Placeholder 5"/>
          <p:cNvSpPr>
            <a:spLocks noGrp="1"/>
          </p:cNvSpPr>
          <p:nvPr>
            <p:ph type="sldNum" sz="quarter" idx="12"/>
          </p:nvPr>
        </p:nvSpPr>
        <p:spPr>
          <a:xfrm>
            <a:off x="266699" y="5923477"/>
            <a:ext cx="333801" cy="247137"/>
          </a:xfrm>
          <a:prstGeom prst="rect">
            <a:avLst/>
          </a:prstGeom>
        </p:spPr>
        <p:txBody>
          <a:bodyPr/>
          <a:lstStyle>
            <a:lvl1pPr>
              <a:defRPr kern="0" baseline="0">
                <a:solidFill>
                  <a:schemeClr val="accent3"/>
                </a:solidFill>
              </a:defRPr>
            </a:lvl1pPr>
          </a:lstStyle>
          <a:p>
            <a:fld id="{4898AEC0-503E-4FA4-859C-D0F72D6E3F79}" type="slidenum">
              <a:rPr lang="en-US" noProof="1" dirty="0" smtClean="0"/>
              <a:pPr/>
              <a:t>‹#›</a:t>
            </a:fld>
            <a:endParaRPr lang="en-US" noProof="1"/>
          </a:p>
        </p:txBody>
      </p:sp>
      <p:sp>
        <p:nvSpPr>
          <p:cNvPr id="10" name="Rectangle7">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Tree>
    <p:extLst>
      <p:ext uri="{BB962C8B-B14F-4D97-AF65-F5344CB8AC3E}">
        <p14:creationId xmlns:p14="http://schemas.microsoft.com/office/powerpoint/2010/main" val="2333804543"/>
      </p:ext>
    </p:extLst>
  </p:cSld>
  <p:clrMapOvr>
    <a:masterClrMapping/>
  </p:clrMapOvr>
  <p:extLst>
    <p:ext uri="{DCECCB84-F9BA-43D5-87BE-67443E8EF086}">
      <p15:sldGuideLst xmlns:p15="http://schemas.microsoft.com/office/powerpoint/2012/main">
        <p15:guide id="0" pos="163" userDrawn="1">
          <p15:clr>
            <a:srgbClr val="FBAE40"/>
          </p15:clr>
        </p15:guide>
        <p15:guide id="1" pos="6747" userDrawn="1">
          <p15:clr>
            <a:srgbClr val="FBAE40"/>
          </p15:clr>
        </p15:guide>
        <p15:guide id="10" orient="horz" pos="163" userDrawn="1">
          <p15:clr>
            <a:srgbClr val="FBAE40"/>
          </p15:clr>
        </p15:guide>
        <p15:guide id="11" orient="horz" pos="408" userDrawn="1">
          <p15:clr>
            <a:srgbClr val="FBAE40"/>
          </p15:clr>
        </p15:guide>
        <p15:guide id="15" orient="horz" pos="652" userDrawn="1">
          <p15:clr>
            <a:srgbClr val="FBAE40"/>
          </p15:clr>
        </p15:guide>
        <p15:guide id="16" orient="horz" pos="3440" userDrawn="1">
          <p15:clr>
            <a:srgbClr val="FBAE40"/>
          </p15:clr>
        </p15:guide>
        <p15:guide id="17" orient="horz" pos="81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Only title light ">
    <p:spTree>
      <p:nvGrpSpPr>
        <p:cNvPr id="1" name=""/>
        <p:cNvGrpSpPr/>
        <p:nvPr/>
      </p:nvGrpSpPr>
      <p:grpSpPr>
        <a:xfrm>
          <a:off x="0" y="0"/>
          <a:ext cx="0" cy="0"/>
          <a:chOff x="0" y="0"/>
          <a:chExt cx="0" cy="0"/>
        </a:xfrm>
      </p:grpSpPr>
      <p:sp>
        <p:nvSpPr>
          <p:cNvPr id="2" name="Chapter_titleonly"/>
          <p:cNvSpPr>
            <a:spLocks noGrp="1"/>
          </p:cNvSpPr>
          <p:nvPr>
            <p:ph type="body" idx="15" hasCustomPrompt="1"/>
          </p:nvPr>
        </p:nvSpPr>
        <p:spPr>
          <a:xfrm>
            <a:off x="259080" y="259200"/>
            <a:ext cx="10452100" cy="388800"/>
          </a:xfrm>
        </p:spPr>
        <p:txBody>
          <a:bodyPr vert="horz" lIns="0" tIns="0" rIns="0" bIns="0" rtlCol="0">
            <a:noAutofit/>
          </a:bodyPr>
          <a:lstStyle>
            <a:lvl1pPr>
              <a:lnSpc>
                <a:spcPct val="89000"/>
              </a:lnSpc>
              <a:buNone/>
              <a:defRPr lang="de-DE" sz="2400" b="1" kern="0" baseline="0">
                <a:solidFill>
                  <a:srgbClr val="00B9E5"/>
                </a:solidFill>
                <a:latin typeface="+mj-lt"/>
                <a:ea typeface="+mn-ea"/>
                <a:cs typeface="+mn-cs"/>
              </a:defRPr>
            </a:lvl1pPr>
          </a:lstStyle>
          <a:p>
            <a:pPr marL="0" lvl="0" indent="0">
              <a:spcBef>
                <a:spcPts val="0"/>
              </a:spcBef>
              <a:buFont typeface="Wingdings 3" panose="05040102010807070707" pitchFamily="18" charset="2"/>
            </a:pPr>
            <a:r>
              <a:rPr lang="en-US" noProof="1"/>
              <a:t>Kapitel­überschrift hinzufügen</a:t>
            </a:r>
          </a:p>
        </p:txBody>
      </p:sp>
      <p:sp>
        <p:nvSpPr>
          <p:cNvPr id="9" name="slide_title">
            <a:extLst>
              <a:ext uri="{FF2B5EF4-FFF2-40B4-BE49-F238E27FC236}">
                <a16:creationId xmlns:a16="http://schemas.microsoft.com/office/drawing/2014/main" id="{CE9D89DE-4B7A-4152-8E47-903CAF20AB0B}"/>
              </a:ext>
            </a:extLst>
          </p:cNvPr>
          <p:cNvSpPr>
            <a:spLocks noGrp="1"/>
          </p:cNvSpPr>
          <p:nvPr>
            <p:ph type="title" sz="quarter" hasCustomPrompt="1"/>
          </p:nvPr>
        </p:nvSpPr>
        <p:spPr>
          <a:xfrm>
            <a:off x="259080" y="648000"/>
            <a:ext cx="10452100" cy="388800"/>
          </a:xfrm>
        </p:spPr>
        <p:txBody>
          <a:bodyPr/>
          <a:lstStyle>
            <a:lvl1pPr>
              <a:defRPr>
                <a:solidFill>
                  <a:srgbClr val="00B9E5"/>
                </a:solidFill>
              </a:defRPr>
            </a:lvl1pPr>
          </a:lstStyle>
          <a:p>
            <a:r>
              <a:rPr lang="en-US" noProof="1"/>
              <a:t>Folienüberschrift hinzufügen</a:t>
            </a:r>
          </a:p>
        </p:txBody>
      </p:sp>
      <p:sp>
        <p:nvSpPr>
          <p:cNvPr id="6" name="Slide Number Placeholder 5"/>
          <p:cNvSpPr>
            <a:spLocks noGrp="1"/>
          </p:cNvSpPr>
          <p:nvPr>
            <p:ph type="sldNum" sz="quarter" idx="12"/>
          </p:nvPr>
        </p:nvSpPr>
        <p:spPr>
          <a:xfrm>
            <a:off x="266699" y="5923477"/>
            <a:ext cx="333801" cy="247137"/>
          </a:xfrm>
          <a:prstGeom prst="rect">
            <a:avLst/>
          </a:prstGeom>
        </p:spPr>
        <p:txBody>
          <a:bodyPr/>
          <a:lstStyle>
            <a:lvl1pPr>
              <a:defRPr kern="0" baseline="0">
                <a:solidFill>
                  <a:schemeClr val="accent3"/>
                </a:solidFill>
              </a:defRPr>
            </a:lvl1pPr>
          </a:lstStyle>
          <a:p>
            <a:fld id="{4898AEC0-503E-4FA4-859C-D0F72D6E3F79}" type="slidenum">
              <a:rPr lang="en-US" noProof="1" dirty="0" smtClean="0"/>
              <a:pPr/>
              <a:t>‹#›</a:t>
            </a:fld>
            <a:endParaRPr lang="en-US" noProof="1"/>
          </a:p>
        </p:txBody>
      </p:sp>
      <p:sp>
        <p:nvSpPr>
          <p:cNvPr id="10" name="Rectangle7">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Tree>
    <p:extLst>
      <p:ext uri="{BB962C8B-B14F-4D97-AF65-F5344CB8AC3E}">
        <p14:creationId xmlns:p14="http://schemas.microsoft.com/office/powerpoint/2010/main" val="2822274495"/>
      </p:ext>
    </p:extLst>
  </p:cSld>
  <p:clrMapOvr>
    <a:masterClrMapping/>
  </p:clrMapOvr>
  <p:extLst>
    <p:ext uri="{DCECCB84-F9BA-43D5-87BE-67443E8EF086}">
      <p15:sldGuideLst xmlns:p15="http://schemas.microsoft.com/office/powerpoint/2012/main">
        <p15:guide id="0" pos="163" userDrawn="1">
          <p15:clr>
            <a:srgbClr val="FBAE40"/>
          </p15:clr>
        </p15:guide>
        <p15:guide id="1" pos="6747" userDrawn="1">
          <p15:clr>
            <a:srgbClr val="FBAE40"/>
          </p15:clr>
        </p15:guide>
        <p15:guide id="10" orient="horz" pos="163" userDrawn="1">
          <p15:clr>
            <a:srgbClr val="FBAE40"/>
          </p15:clr>
        </p15:guide>
        <p15:guide id="11" orient="horz" pos="408" userDrawn="1">
          <p15:clr>
            <a:srgbClr val="FBAE40"/>
          </p15:clr>
        </p15:guide>
        <p15:guide id="15" orient="horz" pos="652" userDrawn="1">
          <p15:clr>
            <a:srgbClr val="FBAE40"/>
          </p15:clr>
        </p15:guide>
        <p15:guide id="16" orient="horz" pos="3440" userDrawn="1">
          <p15:clr>
            <a:srgbClr val="FBAE40"/>
          </p15:clr>
        </p15:guide>
        <p15:guide id="17" orient="horz" pos="81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Blank dark ">
    <p:spTree>
      <p:nvGrpSpPr>
        <p:cNvPr id="1" name=""/>
        <p:cNvGrpSpPr/>
        <p:nvPr/>
      </p:nvGrpSpPr>
      <p:grpSpPr>
        <a:xfrm>
          <a:off x="0" y="0"/>
          <a:ext cx="0" cy="0"/>
          <a:chOff x="0" y="0"/>
          <a:chExt cx="0" cy="0"/>
        </a:xfrm>
      </p:grpSpPr>
      <p:sp>
        <p:nvSpPr>
          <p:cNvPr id="2" name="BackgroundPicture2">
            <a:extLst>
              <a:ext uri="{FF2B5EF4-FFF2-40B4-BE49-F238E27FC236}">
                <a16:creationId xmlns:a16="http://schemas.microsoft.com/office/drawing/2014/main" id="{3B05D91A-C1FF-A6F6-AAA3-00AF31E1E895}"/>
              </a:ext>
            </a:extLst>
          </p:cNvPr>
          <p:cNvSpPr/>
          <p:nvPr userDrawn="1"/>
        </p:nvSpPr>
        <p:spPr>
          <a:xfrm rot="10800000">
            <a:off x="0" y="5252612"/>
            <a:ext cx="10969626" cy="918001"/>
          </a:xfrm>
          <a:custGeom>
            <a:avLst/>
            <a:gdLst/>
            <a:ahLst/>
            <a:cxnLst/>
            <a:rect l="0" t="0" r="0" b="0"/>
            <a:pathLst>
              <a:path w="10969626" h="918001">
                <a:moveTo>
                  <a:pt x="0" y="0"/>
                </a:moveTo>
                <a:lnTo>
                  <a:pt x="10969625" y="0"/>
                </a:lnTo>
                <a:lnTo>
                  <a:pt x="10969625" y="349200"/>
                </a:lnTo>
                <a:lnTo>
                  <a:pt x="0" y="91800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path>
            </a:pathLst>
          </a:cu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3" name="Logo">
            <a:extLst>
              <a:ext uri="{FF2B5EF4-FFF2-40B4-BE49-F238E27FC236}">
                <a16:creationId xmlns:a16="http://schemas.microsoft.com/office/drawing/2014/main" id="{F1A856B7-C428-C201-2653-305370B1803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7917" b="40255"/>
          <a:stretch/>
        </p:blipFill>
        <p:spPr>
          <a:xfrm>
            <a:off x="9703435" y="5581387"/>
            <a:ext cx="1104740" cy="438441"/>
          </a:xfrm>
          <a:prstGeom prst="rect">
            <a:avLst/>
          </a:prstGeom>
        </p:spPr>
      </p:pic>
      <p:sp>
        <p:nvSpPr>
          <p:cNvPr id="4" name="Footer">
            <a:extLst>
              <a:ext uri="{FF2B5EF4-FFF2-40B4-BE49-F238E27FC236}">
                <a16:creationId xmlns:a16="http://schemas.microsoft.com/office/drawing/2014/main" id="{71FC0F82-13F9-DC6E-A1F6-AF573CDEF10A}"/>
              </a:ext>
            </a:extLst>
          </p:cNvPr>
          <p:cNvSpPr txBox="1"/>
          <p:nvPr userDrawn="1"/>
        </p:nvSpPr>
        <p:spPr>
          <a:xfrm>
            <a:off x="593090" y="5935261"/>
            <a:ext cx="8850948" cy="122116"/>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kern="0" baseline="0" noProof="1">
                <a:solidFill>
                  <a:srgbClr val="A3BAC8"/>
                </a:solidFill>
                <a:latin typeface="+mn-lt"/>
              </a:rPr>
              <a:t>DC-AT/ESP1 | 06.06.2023 | © Bosch Rexroth AG 2023. Alle Rechte vorbehalten, auch bzgl. jeder Verfügung, Verwertung, Reproduktion, Bearbeitung, Weitergabe sowie für den Fall von Schutzrechtsanmeldungen.</a:t>
            </a:r>
          </a:p>
          <a:p>
            <a:pPr marL="0" marR="0" lvl="0" indent="0" algn="l" defTabSz="914400" rtl="0" eaLnBrk="1" fontAlgn="auto" latinLnBrk="0" hangingPunct="1">
              <a:lnSpc>
                <a:spcPct val="107000"/>
              </a:lnSpc>
              <a:spcBef>
                <a:spcPts val="0"/>
              </a:spcBef>
              <a:spcAft>
                <a:spcPts val="100"/>
              </a:spcAft>
              <a:buClrTx/>
              <a:buSzTx/>
              <a:buFontTx/>
              <a:buNone/>
              <a:tabLst/>
              <a:defRPr/>
            </a:pPr>
            <a:endParaRPr lang="en-US" sz="600" kern="0" baseline="0" noProof="1">
              <a:solidFill>
                <a:schemeClr val="accent1"/>
              </a:solidFill>
              <a:latin typeface="+mn-lt"/>
            </a:endParaRPr>
          </a:p>
          <a:p>
            <a:pPr marR="0" defTabSz="914400" eaLnBrk="1" fontAlgn="auto" latinLnBrk="0" hangingPunct="1">
              <a:lnSpc>
                <a:spcPct val="107000"/>
              </a:lnSpc>
              <a:spcBef>
                <a:spcPts val="0"/>
              </a:spcBef>
              <a:spcAft>
                <a:spcPts val="100"/>
              </a:spcAft>
              <a:buClrTx/>
              <a:buSzTx/>
              <a:buFontTx/>
              <a:buNone/>
              <a:tabLst/>
            </a:pPr>
            <a:endParaRPr kumimoji="0" lang="en-US" sz="600" b="0" i="0" u="none" strike="noStrike" kern="0" cap="none" spc="0" normalizeH="0" baseline="0" noProof="1">
              <a:ln>
                <a:noFill/>
              </a:ln>
              <a:solidFill>
                <a:srgbClr val="000000"/>
              </a:solidFill>
              <a:effectLst/>
              <a:uLnTx/>
              <a:uFillTx/>
              <a:latin typeface="+mn-lt"/>
            </a:endParaRPr>
          </a:p>
        </p:txBody>
      </p:sp>
      <p:sp>
        <p:nvSpPr>
          <p:cNvPr id="5" name="Slide Number Placeholder 4"/>
          <p:cNvSpPr>
            <a:spLocks noGrp="1"/>
          </p:cNvSpPr>
          <p:nvPr>
            <p:ph type="sldNum" sz="quarter" idx="12"/>
          </p:nvPr>
        </p:nvSpPr>
        <p:spPr>
          <a:xfrm>
            <a:off x="266699" y="5923478"/>
            <a:ext cx="333801" cy="247137"/>
          </a:xfrm>
          <a:prstGeom prst="rect">
            <a:avLst/>
          </a:prstGeom>
        </p:spPr>
        <p:txBody>
          <a:bodyPr/>
          <a:lstStyle>
            <a:lvl1pPr>
              <a:defRPr kern="0" baseline="0">
                <a:solidFill>
                  <a:schemeClr val="accent3"/>
                </a:solidFill>
              </a:defRPr>
            </a:lvl1pPr>
          </a:lstStyle>
          <a:p>
            <a:fld id="{4898AEC0-503E-4FA4-859C-D0F72D6E3F79}" type="slidenum">
              <a:rPr lang="en-US" noProof="1" dirty="0" smtClean="0"/>
              <a:pPr/>
              <a:t>‹#›</a:t>
            </a:fld>
            <a:endParaRPr lang="en-US" noProof="1"/>
          </a:p>
        </p:txBody>
      </p:sp>
      <p:sp>
        <p:nvSpPr>
          <p:cNvPr id="8" name="Rectangle7">
            <a:extLst>
              <a:ext uri="{FF2B5EF4-FFF2-40B4-BE49-F238E27FC236}">
                <a16:creationId xmlns:a16="http://schemas.microsoft.com/office/drawing/2014/main" id="{C868D9BE-A299-4D0B-87AF-B491FAE5FD28}"/>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Tree>
    <p:extLst>
      <p:ext uri="{BB962C8B-B14F-4D97-AF65-F5344CB8AC3E}">
        <p14:creationId xmlns:p14="http://schemas.microsoft.com/office/powerpoint/2010/main" val="4235037144"/>
      </p:ext>
    </p:extLst>
  </p:cSld>
  <p:clrMapOvr>
    <a:masterClrMapping/>
  </p:clrMapOvr>
  <p:extLst>
    <p:ext uri="{DCECCB84-F9BA-43D5-87BE-67443E8EF086}">
      <p15:sldGuideLst xmlns:p15="http://schemas.microsoft.com/office/powerpoint/2012/main">
        <p15:guide id="2" orient="horz" pos="3440" userDrawn="1">
          <p15:clr>
            <a:srgbClr val="FBAE40"/>
          </p15:clr>
        </p15:guide>
        <p15:guide id="3" pos="166" userDrawn="1">
          <p15:clr>
            <a:srgbClr val="FBAE40"/>
          </p15:clr>
        </p15:guide>
        <p15:guide id="4" pos="6744" userDrawn="1">
          <p15:clr>
            <a:srgbClr val="FBAE40"/>
          </p15:clr>
        </p15:guide>
        <p15:guide id="5" orient="horz" pos="162"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light ">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266699" y="5923478"/>
            <a:ext cx="333801" cy="247137"/>
          </a:xfrm>
          <a:prstGeom prst="rect">
            <a:avLst/>
          </a:prstGeom>
        </p:spPr>
        <p:txBody>
          <a:bodyPr/>
          <a:lstStyle>
            <a:lvl1pPr>
              <a:defRPr kern="0" baseline="0">
                <a:solidFill>
                  <a:schemeClr val="accent3"/>
                </a:solidFill>
              </a:defRPr>
            </a:lvl1pPr>
          </a:lstStyle>
          <a:p>
            <a:fld id="{4898AEC0-503E-4FA4-859C-D0F72D6E3F79}" type="slidenum">
              <a:rPr lang="en-US" noProof="1" dirty="0" smtClean="0"/>
              <a:pPr/>
              <a:t>‹#›</a:t>
            </a:fld>
            <a:endParaRPr lang="en-US" noProof="1"/>
          </a:p>
        </p:txBody>
      </p:sp>
      <p:sp>
        <p:nvSpPr>
          <p:cNvPr id="8" name="Rectangle7">
            <a:extLst>
              <a:ext uri="{FF2B5EF4-FFF2-40B4-BE49-F238E27FC236}">
                <a16:creationId xmlns:a16="http://schemas.microsoft.com/office/drawing/2014/main" id="{C868D9BE-A299-4D0B-87AF-B491FAE5FD28}"/>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Tree>
    <p:extLst>
      <p:ext uri="{BB962C8B-B14F-4D97-AF65-F5344CB8AC3E}">
        <p14:creationId xmlns:p14="http://schemas.microsoft.com/office/powerpoint/2010/main" val="1074551859"/>
      </p:ext>
    </p:extLst>
  </p:cSld>
  <p:clrMapOvr>
    <a:masterClrMapping/>
  </p:clrMapOvr>
  <p:extLst>
    <p:ext uri="{DCECCB84-F9BA-43D5-87BE-67443E8EF086}">
      <p15:sldGuideLst xmlns:p15="http://schemas.microsoft.com/office/powerpoint/2012/main">
        <p15:guide id="2" orient="horz" pos="3440" userDrawn="1">
          <p15:clr>
            <a:srgbClr val="FBAE40"/>
          </p15:clr>
        </p15:guide>
        <p15:guide id="3" pos="166" userDrawn="1">
          <p15:clr>
            <a:srgbClr val="FBAE40"/>
          </p15:clr>
        </p15:guide>
        <p15:guide id="4" pos="6744" userDrawn="1">
          <p15:clr>
            <a:srgbClr val="FBAE40"/>
          </p15:clr>
        </p15:guide>
        <p15:guide id="5" orient="horz" pos="16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inverted ">
    <p:spTree>
      <p:nvGrpSpPr>
        <p:cNvPr id="1" name=""/>
        <p:cNvGrpSpPr/>
        <p:nvPr/>
      </p:nvGrpSpPr>
      <p:grpSpPr>
        <a:xfrm>
          <a:off x="0" y="0"/>
          <a:ext cx="0" cy="0"/>
          <a:chOff x="0" y="0"/>
          <a:chExt cx="0" cy="0"/>
        </a:xfrm>
      </p:grpSpPr>
      <p:sp>
        <p:nvSpPr>
          <p:cNvPr id="6" name="Freihandform: Form 5">
            <a:extLst>
              <a:ext uri="{FF2B5EF4-FFF2-40B4-BE49-F238E27FC236}">
                <a16:creationId xmlns:a16="http://schemas.microsoft.com/office/drawing/2014/main" id="{D0B4C65B-5C1D-97B1-3581-7174A46E4AC6}"/>
              </a:ext>
            </a:extLst>
          </p:cNvPr>
          <p:cNvSpPr/>
          <p:nvPr userDrawn="1"/>
        </p:nvSpPr>
        <p:spPr>
          <a:xfrm>
            <a:off x="1" y="1"/>
            <a:ext cx="10969625" cy="5832001"/>
          </a:xfrm>
          <a:custGeom>
            <a:avLst/>
            <a:gdLst>
              <a:gd name="connsiteX0" fmla="*/ 0 w 10969625"/>
              <a:gd name="connsiteY0" fmla="*/ 0 h 5832001"/>
              <a:gd name="connsiteX1" fmla="*/ 10969625 w 10969625"/>
              <a:gd name="connsiteY1" fmla="*/ 0 h 5832001"/>
              <a:gd name="connsiteX2" fmla="*/ 10969625 w 10969625"/>
              <a:gd name="connsiteY2" fmla="*/ 5252613 h 5832001"/>
              <a:gd name="connsiteX3" fmla="*/ 1 w 10969625"/>
              <a:gd name="connsiteY3" fmla="*/ 5821413 h 5832001"/>
              <a:gd name="connsiteX4" fmla="*/ 1 w 10969625"/>
              <a:gd name="connsiteY4" fmla="*/ 5832001 h 5832001"/>
              <a:gd name="connsiteX5" fmla="*/ 0 w 10969625"/>
              <a:gd name="connsiteY5" fmla="*/ 5832001 h 583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69625" h="5832001">
                <a:moveTo>
                  <a:pt x="0" y="0"/>
                </a:moveTo>
                <a:lnTo>
                  <a:pt x="10969625" y="0"/>
                </a:lnTo>
                <a:lnTo>
                  <a:pt x="10969625" y="5252613"/>
                </a:lnTo>
                <a:lnTo>
                  <a:pt x="1" y="5821413"/>
                </a:lnTo>
                <a:lnTo>
                  <a:pt x="1" y="5832001"/>
                </a:lnTo>
                <a:lnTo>
                  <a:pt x="0" y="5832001"/>
                </a:lnTo>
                <a:close/>
              </a:path>
            </a:pathLst>
          </a:custGeom>
          <a:solidFill>
            <a:schemeClr val="accent1"/>
          </a:solidFill>
          <a:ln w="9525" cap="flat" cmpd="sng" algn="ctr">
            <a:noFill/>
            <a:prstDash val="solid"/>
          </a:ln>
          <a:effectLst/>
        </p:spPr>
        <p:txBody>
          <a:bodyPr wrap="square" rtlCol="0" anchor="ctr">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5" name="Slide Number Placeholder 4"/>
          <p:cNvSpPr>
            <a:spLocks noGrp="1"/>
          </p:cNvSpPr>
          <p:nvPr>
            <p:ph type="sldNum" sz="quarter" idx="12"/>
          </p:nvPr>
        </p:nvSpPr>
        <p:spPr>
          <a:xfrm>
            <a:off x="266699" y="5923478"/>
            <a:ext cx="333801" cy="247137"/>
          </a:xfrm>
          <a:prstGeom prst="rect">
            <a:avLst/>
          </a:prstGeom>
        </p:spPr>
        <p:txBody>
          <a:bodyPr/>
          <a:lstStyle>
            <a:lvl1pPr>
              <a:defRPr kern="0" baseline="0">
                <a:solidFill>
                  <a:schemeClr val="accent3"/>
                </a:solidFill>
              </a:defRPr>
            </a:lvl1pPr>
          </a:lstStyle>
          <a:p>
            <a:fld id="{4898AEC0-503E-4FA4-859C-D0F72D6E3F79}" type="slidenum">
              <a:rPr lang="en-US" noProof="1" dirty="0" smtClean="0"/>
              <a:pPr/>
              <a:t>‹#›</a:t>
            </a:fld>
            <a:endParaRPr lang="en-US" noProof="1"/>
          </a:p>
        </p:txBody>
      </p:sp>
    </p:spTree>
    <p:extLst>
      <p:ext uri="{BB962C8B-B14F-4D97-AF65-F5344CB8AC3E}">
        <p14:creationId xmlns:p14="http://schemas.microsoft.com/office/powerpoint/2010/main" val="979326525"/>
      </p:ext>
    </p:extLst>
  </p:cSld>
  <p:clrMapOvr>
    <a:masterClrMapping/>
  </p:clrMapOvr>
  <p:extLst>
    <p:ext uri="{DCECCB84-F9BA-43D5-87BE-67443E8EF086}">
      <p15:sldGuideLst xmlns:p15="http://schemas.microsoft.com/office/powerpoint/2012/main">
        <p15:guide id="2" orient="horz" pos="3440" userDrawn="1">
          <p15:clr>
            <a:srgbClr val="FBAE40"/>
          </p15:clr>
        </p15:guide>
        <p15:guide id="3" pos="166" userDrawn="1">
          <p15:clr>
            <a:srgbClr val="FBAE40"/>
          </p15:clr>
        </p15:guide>
        <p15:guide id="4" pos="6744" userDrawn="1">
          <p15:clr>
            <a:srgbClr val="FBAE40"/>
          </p15:clr>
        </p15:guide>
        <p15:guide id="5" orient="horz" pos="16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ull picture light ">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230F02C8-06A0-3C62-8810-6966389142AC}"/>
              </a:ext>
            </a:extLst>
          </p:cNvPr>
          <p:cNvSpPr>
            <a:spLocks noGrp="1"/>
          </p:cNvSpPr>
          <p:nvPr>
            <p:ph type="pic" sz="quarter" idx="1" hasCustomPrompt="1"/>
          </p:nvPr>
        </p:nvSpPr>
        <p:spPr>
          <a:xfrm>
            <a:off x="0" y="0"/>
            <a:ext cx="10969625" cy="6170613"/>
          </a:xfrm>
          <a:custGeom>
            <a:avLst/>
            <a:gdLst>
              <a:gd name="connsiteX0" fmla="*/ 1 w 10969625"/>
              <a:gd name="connsiteY0" fmla="*/ 6170400 h 6170613"/>
              <a:gd name="connsiteX1" fmla="*/ 2 w 10969625"/>
              <a:gd name="connsiteY1" fmla="*/ 6170400 h 6170613"/>
              <a:gd name="connsiteX2" fmla="*/ 2 w 10969625"/>
              <a:gd name="connsiteY2" fmla="*/ 6170613 h 6170613"/>
              <a:gd name="connsiteX3" fmla="*/ 1 w 10969625"/>
              <a:gd name="connsiteY3" fmla="*/ 6170613 h 6170613"/>
              <a:gd name="connsiteX4" fmla="*/ 0 w 10969625"/>
              <a:gd name="connsiteY4" fmla="*/ 0 h 6170613"/>
              <a:gd name="connsiteX5" fmla="*/ 10969625 w 10969625"/>
              <a:gd name="connsiteY5" fmla="*/ 0 h 6170613"/>
              <a:gd name="connsiteX6" fmla="*/ 10969625 w 10969625"/>
              <a:gd name="connsiteY6" fmla="*/ 5252613 h 6170613"/>
              <a:gd name="connsiteX7" fmla="*/ 1 w 10969625"/>
              <a:gd name="connsiteY7" fmla="*/ 5821413 h 6170613"/>
              <a:gd name="connsiteX8" fmla="*/ 1 w 10969625"/>
              <a:gd name="connsiteY8" fmla="*/ 6170400 h 6170613"/>
              <a:gd name="connsiteX9" fmla="*/ 0 w 10969625"/>
              <a:gd name="connsiteY9" fmla="*/ 6170400 h 6170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69625" h="6170613">
                <a:moveTo>
                  <a:pt x="1" y="6170400"/>
                </a:moveTo>
                <a:lnTo>
                  <a:pt x="2" y="6170400"/>
                </a:lnTo>
                <a:lnTo>
                  <a:pt x="2" y="6170613"/>
                </a:lnTo>
                <a:lnTo>
                  <a:pt x="1" y="6170613"/>
                </a:lnTo>
                <a:close/>
                <a:moveTo>
                  <a:pt x="0" y="0"/>
                </a:moveTo>
                <a:lnTo>
                  <a:pt x="10969625" y="0"/>
                </a:lnTo>
                <a:lnTo>
                  <a:pt x="10969625" y="5252613"/>
                </a:lnTo>
                <a:lnTo>
                  <a:pt x="1" y="5821413"/>
                </a:lnTo>
                <a:lnTo>
                  <a:pt x="1" y="6170400"/>
                </a:lnTo>
                <a:lnTo>
                  <a:pt x="0" y="6170400"/>
                </a:lnTo>
                <a:close/>
              </a:path>
            </a:pathLst>
          </a:custGeom>
          <a:solidFill>
            <a:srgbClr val="FFE6E7"/>
          </a:solidFill>
        </p:spPr>
        <p:txBody>
          <a:bodyPr wrap="square" anchor="ctr">
            <a:noAutofit/>
          </a:bodyPr>
          <a:lstStyle>
            <a:lvl1pPr marL="0" indent="0" algn="ctr">
              <a:lnSpc>
                <a:spcPct val="550000"/>
              </a:lnSpc>
              <a:buFontTx/>
              <a:buNone/>
              <a:defRPr sz="1200"/>
            </a:lvl1pPr>
          </a:lstStyle>
          <a:p>
            <a:r>
              <a:rPr lang="en-US"/>
              <a:t>Bild hinzufügen</a:t>
            </a:r>
          </a:p>
        </p:txBody>
      </p:sp>
      <p:sp>
        <p:nvSpPr>
          <p:cNvPr id="5" name="Slide Number Placeholder 4"/>
          <p:cNvSpPr>
            <a:spLocks noGrp="1"/>
          </p:cNvSpPr>
          <p:nvPr>
            <p:ph type="sldNum" sz="quarter" idx="12"/>
          </p:nvPr>
        </p:nvSpPr>
        <p:spPr>
          <a:xfrm>
            <a:off x="266699" y="5923478"/>
            <a:ext cx="333801" cy="247137"/>
          </a:xfrm>
          <a:prstGeom prst="rect">
            <a:avLst/>
          </a:prstGeom>
        </p:spPr>
        <p:txBody>
          <a:bodyPr/>
          <a:lstStyle>
            <a:lvl1pPr>
              <a:defRPr kern="0" baseline="0">
                <a:solidFill>
                  <a:schemeClr val="accent3"/>
                </a:solidFill>
              </a:defRPr>
            </a:lvl1pPr>
          </a:lstStyle>
          <a:p>
            <a:fld id="{4898AEC0-503E-4FA4-859C-D0F72D6E3F79}" type="slidenum">
              <a:rPr lang="en-US" noProof="1" dirty="0" smtClean="0"/>
              <a:pPr/>
              <a:t>‹#›</a:t>
            </a:fld>
            <a:endParaRPr lang="en-US" noProof="1"/>
          </a:p>
        </p:txBody>
      </p:sp>
    </p:spTree>
    <p:extLst>
      <p:ext uri="{BB962C8B-B14F-4D97-AF65-F5344CB8AC3E}">
        <p14:creationId xmlns:p14="http://schemas.microsoft.com/office/powerpoint/2010/main" val="337539887"/>
      </p:ext>
    </p:extLst>
  </p:cSld>
  <p:clrMapOvr>
    <a:masterClrMapping/>
  </p:clrMapOvr>
  <p:extLst>
    <p:ext uri="{DCECCB84-F9BA-43D5-87BE-67443E8EF086}">
      <p15:sldGuideLst xmlns:p15="http://schemas.microsoft.com/office/powerpoint/2012/main">
        <p15:guide id="2" orient="horz" pos="3440" userDrawn="1">
          <p15:clr>
            <a:srgbClr val="FBAE40"/>
          </p15:clr>
        </p15:guide>
        <p15:guide id="3" pos="166" userDrawn="1">
          <p15:clr>
            <a:srgbClr val="FBAE40"/>
          </p15:clr>
        </p15:guide>
        <p15:guide id="4" pos="6744" userDrawn="1">
          <p15:clr>
            <a:srgbClr val="FBAE40"/>
          </p15:clr>
        </p15:guide>
        <p15:guide id="5" orient="horz" pos="16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Full picture dark ">
    <p:bg>
      <p:bgPr>
        <a:solidFill>
          <a:schemeClr val="accent1"/>
        </a:solidFill>
        <a:effectLst/>
      </p:bgPr>
    </p:bg>
    <p:spTree>
      <p:nvGrpSpPr>
        <p:cNvPr id="1" name=""/>
        <p:cNvGrpSpPr/>
        <p:nvPr/>
      </p:nvGrpSpPr>
      <p:grpSpPr>
        <a:xfrm>
          <a:off x="0" y="0"/>
          <a:ext cx="0" cy="0"/>
          <a:chOff x="0" y="0"/>
          <a:chExt cx="0" cy="0"/>
        </a:xfrm>
      </p:grpSpPr>
      <p:pic>
        <p:nvPicPr>
          <p:cNvPr id="3" name="Logo">
            <a:extLst>
              <a:ext uri="{FF2B5EF4-FFF2-40B4-BE49-F238E27FC236}">
                <a16:creationId xmlns:a16="http://schemas.microsoft.com/office/drawing/2014/main" id="{F1A856B7-C428-C201-2653-305370B1803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7917" b="40255"/>
          <a:stretch/>
        </p:blipFill>
        <p:spPr>
          <a:xfrm>
            <a:off x="9703435" y="5581387"/>
            <a:ext cx="1104740" cy="438441"/>
          </a:xfrm>
          <a:prstGeom prst="rect">
            <a:avLst/>
          </a:prstGeom>
        </p:spPr>
      </p:pic>
      <p:sp>
        <p:nvSpPr>
          <p:cNvPr id="4" name="Footer">
            <a:extLst>
              <a:ext uri="{FF2B5EF4-FFF2-40B4-BE49-F238E27FC236}">
                <a16:creationId xmlns:a16="http://schemas.microsoft.com/office/drawing/2014/main" id="{71FC0F82-13F9-DC6E-A1F6-AF573CDEF10A}"/>
              </a:ext>
            </a:extLst>
          </p:cNvPr>
          <p:cNvSpPr txBox="1"/>
          <p:nvPr userDrawn="1"/>
        </p:nvSpPr>
        <p:spPr>
          <a:xfrm>
            <a:off x="593090" y="5935261"/>
            <a:ext cx="8850948" cy="122116"/>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kern="0" baseline="0" noProof="1">
                <a:solidFill>
                  <a:srgbClr val="A3BAC8"/>
                </a:solidFill>
                <a:latin typeface="+mn-lt"/>
              </a:rPr>
              <a:t>DC-AT/ESP1 | 06.06.2023 | © Bosch Rexroth AG 2023. Alle Rechte vorbehalten, auch bzgl. jeder Verfügung, Verwertung, Reproduktion, Bearbeitung, Weitergabe sowie für den Fall von Schutzrechtsanmeldungen.</a:t>
            </a:r>
          </a:p>
          <a:p>
            <a:pPr marL="0" marR="0" lvl="0" indent="0" algn="l" defTabSz="914400" rtl="0" eaLnBrk="1" fontAlgn="auto" latinLnBrk="0" hangingPunct="1">
              <a:lnSpc>
                <a:spcPct val="107000"/>
              </a:lnSpc>
              <a:spcBef>
                <a:spcPts val="0"/>
              </a:spcBef>
              <a:spcAft>
                <a:spcPts val="100"/>
              </a:spcAft>
              <a:buClrTx/>
              <a:buSzTx/>
              <a:buFontTx/>
              <a:buNone/>
              <a:tabLst/>
              <a:defRPr/>
            </a:pPr>
            <a:endParaRPr lang="en-US" sz="600" kern="0" baseline="0" noProof="1">
              <a:solidFill>
                <a:schemeClr val="accent1"/>
              </a:solidFill>
              <a:latin typeface="+mn-lt"/>
            </a:endParaRPr>
          </a:p>
          <a:p>
            <a:pPr marR="0" defTabSz="914400" eaLnBrk="1" fontAlgn="auto" latinLnBrk="0" hangingPunct="1">
              <a:lnSpc>
                <a:spcPct val="107000"/>
              </a:lnSpc>
              <a:spcBef>
                <a:spcPts val="0"/>
              </a:spcBef>
              <a:spcAft>
                <a:spcPts val="100"/>
              </a:spcAft>
              <a:buClrTx/>
              <a:buSzTx/>
              <a:buFontTx/>
              <a:buNone/>
              <a:tabLst/>
            </a:pPr>
            <a:endParaRPr kumimoji="0" lang="en-US" sz="600" b="0" i="0" u="none" strike="noStrike" kern="0" cap="none" spc="0" normalizeH="0" baseline="0" noProof="1">
              <a:ln>
                <a:noFill/>
              </a:ln>
              <a:solidFill>
                <a:srgbClr val="000000"/>
              </a:solidFill>
              <a:effectLst/>
              <a:uLnTx/>
              <a:uFillTx/>
              <a:latin typeface="+mn-lt"/>
            </a:endParaRPr>
          </a:p>
        </p:txBody>
      </p:sp>
      <p:sp>
        <p:nvSpPr>
          <p:cNvPr id="5" name="Slide Number Placeholder 4"/>
          <p:cNvSpPr>
            <a:spLocks noGrp="1"/>
          </p:cNvSpPr>
          <p:nvPr>
            <p:ph type="sldNum" sz="quarter" idx="12"/>
          </p:nvPr>
        </p:nvSpPr>
        <p:spPr>
          <a:xfrm>
            <a:off x="266699" y="5923478"/>
            <a:ext cx="333801" cy="247137"/>
          </a:xfrm>
          <a:prstGeom prst="rect">
            <a:avLst/>
          </a:prstGeom>
        </p:spPr>
        <p:txBody>
          <a:bodyPr/>
          <a:lstStyle>
            <a:lvl1pPr>
              <a:defRPr kern="0" baseline="0">
                <a:solidFill>
                  <a:schemeClr val="accent3"/>
                </a:solidFill>
              </a:defRPr>
            </a:lvl1pPr>
          </a:lstStyle>
          <a:p>
            <a:fld id="{4898AEC0-503E-4FA4-859C-D0F72D6E3F79}" type="slidenum">
              <a:rPr lang="en-US" noProof="1" dirty="0" smtClean="0"/>
              <a:pPr/>
              <a:t>‹#›</a:t>
            </a:fld>
            <a:endParaRPr lang="en-US" noProof="1"/>
          </a:p>
        </p:txBody>
      </p:sp>
      <p:sp>
        <p:nvSpPr>
          <p:cNvPr id="10" name="Bildplatzhalter 9">
            <a:extLst>
              <a:ext uri="{FF2B5EF4-FFF2-40B4-BE49-F238E27FC236}">
                <a16:creationId xmlns:a16="http://schemas.microsoft.com/office/drawing/2014/main" id="{8BA72D09-8BBC-E855-D374-A752108073D0}"/>
              </a:ext>
            </a:extLst>
          </p:cNvPr>
          <p:cNvSpPr>
            <a:spLocks noGrp="1"/>
          </p:cNvSpPr>
          <p:nvPr>
            <p:ph type="pic" sz="quarter" idx="1" hasCustomPrompt="1"/>
          </p:nvPr>
        </p:nvSpPr>
        <p:spPr>
          <a:xfrm>
            <a:off x="0" y="0"/>
            <a:ext cx="10969625" cy="6170613"/>
          </a:xfrm>
          <a:custGeom>
            <a:avLst/>
            <a:gdLst>
              <a:gd name="connsiteX0" fmla="*/ 1 w 10969625"/>
              <a:gd name="connsiteY0" fmla="*/ 6170400 h 6170613"/>
              <a:gd name="connsiteX1" fmla="*/ 2 w 10969625"/>
              <a:gd name="connsiteY1" fmla="*/ 6170400 h 6170613"/>
              <a:gd name="connsiteX2" fmla="*/ 2 w 10969625"/>
              <a:gd name="connsiteY2" fmla="*/ 6170613 h 6170613"/>
              <a:gd name="connsiteX3" fmla="*/ 1 w 10969625"/>
              <a:gd name="connsiteY3" fmla="*/ 6170613 h 6170613"/>
              <a:gd name="connsiteX4" fmla="*/ 0 w 10969625"/>
              <a:gd name="connsiteY4" fmla="*/ 0 h 6170613"/>
              <a:gd name="connsiteX5" fmla="*/ 10969625 w 10969625"/>
              <a:gd name="connsiteY5" fmla="*/ 0 h 6170613"/>
              <a:gd name="connsiteX6" fmla="*/ 10969625 w 10969625"/>
              <a:gd name="connsiteY6" fmla="*/ 5252613 h 6170613"/>
              <a:gd name="connsiteX7" fmla="*/ 1 w 10969625"/>
              <a:gd name="connsiteY7" fmla="*/ 5821413 h 6170613"/>
              <a:gd name="connsiteX8" fmla="*/ 1 w 10969625"/>
              <a:gd name="connsiteY8" fmla="*/ 6170400 h 6170613"/>
              <a:gd name="connsiteX9" fmla="*/ 0 w 10969625"/>
              <a:gd name="connsiteY9" fmla="*/ 6170400 h 6170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69625" h="6170613">
                <a:moveTo>
                  <a:pt x="1" y="6170400"/>
                </a:moveTo>
                <a:lnTo>
                  <a:pt x="2" y="6170400"/>
                </a:lnTo>
                <a:lnTo>
                  <a:pt x="2" y="6170613"/>
                </a:lnTo>
                <a:lnTo>
                  <a:pt x="1" y="6170613"/>
                </a:lnTo>
                <a:close/>
                <a:moveTo>
                  <a:pt x="0" y="0"/>
                </a:moveTo>
                <a:lnTo>
                  <a:pt x="10969625" y="0"/>
                </a:lnTo>
                <a:lnTo>
                  <a:pt x="10969625" y="5252613"/>
                </a:lnTo>
                <a:lnTo>
                  <a:pt x="1" y="5821413"/>
                </a:lnTo>
                <a:lnTo>
                  <a:pt x="1" y="6170400"/>
                </a:lnTo>
                <a:lnTo>
                  <a:pt x="0" y="6170400"/>
                </a:lnTo>
                <a:close/>
              </a:path>
            </a:pathLst>
          </a:custGeom>
          <a:solidFill>
            <a:srgbClr val="FFE6E7"/>
          </a:solidFill>
        </p:spPr>
        <p:txBody>
          <a:bodyPr wrap="square" anchor="ctr">
            <a:noAutofit/>
          </a:bodyPr>
          <a:lstStyle>
            <a:lvl1pPr marL="0" indent="0" algn="ctr">
              <a:lnSpc>
                <a:spcPct val="550000"/>
              </a:lnSpc>
              <a:buFontTx/>
              <a:buNone/>
              <a:defRPr sz="1200"/>
            </a:lvl1pPr>
          </a:lstStyle>
          <a:p>
            <a:r>
              <a:rPr lang="en-US"/>
              <a:t>Bild hinzufügen</a:t>
            </a:r>
          </a:p>
        </p:txBody>
      </p:sp>
    </p:spTree>
    <p:extLst>
      <p:ext uri="{BB962C8B-B14F-4D97-AF65-F5344CB8AC3E}">
        <p14:creationId xmlns:p14="http://schemas.microsoft.com/office/powerpoint/2010/main" val="3812635234"/>
      </p:ext>
    </p:extLst>
  </p:cSld>
  <p:clrMapOvr>
    <a:masterClrMapping/>
  </p:clrMapOvr>
  <p:extLst>
    <p:ext uri="{DCECCB84-F9BA-43D5-87BE-67443E8EF086}">
      <p15:sldGuideLst xmlns:p15="http://schemas.microsoft.com/office/powerpoint/2012/main">
        <p15:guide id="2" orient="horz" pos="3440" userDrawn="1">
          <p15:clr>
            <a:srgbClr val="FBAE40"/>
          </p15:clr>
        </p15:guide>
        <p15:guide id="3" pos="166" userDrawn="1">
          <p15:clr>
            <a:srgbClr val="FBAE40"/>
          </p15:clr>
        </p15:guide>
        <p15:guide id="4" pos="6744" userDrawn="1">
          <p15:clr>
            <a:srgbClr val="FBAE40"/>
          </p15:clr>
        </p15:guide>
        <p15:guide id="5" orient="horz" pos="16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pter ">
    <p:bg>
      <p:bgPr>
        <a:solidFill>
          <a:schemeClr val="bg1"/>
        </a:solidFill>
        <a:effectLst/>
      </p:bgPr>
    </p:bg>
    <p:spTree>
      <p:nvGrpSpPr>
        <p:cNvPr id="1" name=""/>
        <p:cNvGrpSpPr/>
        <p:nvPr/>
      </p:nvGrpSpPr>
      <p:grpSpPr>
        <a:xfrm>
          <a:off x="0" y="0"/>
          <a:ext cx="0" cy="0"/>
          <a:chOff x="0" y="0"/>
          <a:chExt cx="0" cy="0"/>
        </a:xfrm>
      </p:grpSpPr>
      <p:sp>
        <p:nvSpPr>
          <p:cNvPr id="9" name="Freihandform: Form 8">
            <a:extLst>
              <a:ext uri="{FF2B5EF4-FFF2-40B4-BE49-F238E27FC236}">
                <a16:creationId xmlns:a16="http://schemas.microsoft.com/office/drawing/2014/main" id="{51D8A0BF-E7D8-435F-B9C3-A76C4BF3DA1B}"/>
              </a:ext>
            </a:extLst>
          </p:cNvPr>
          <p:cNvSpPr/>
          <p:nvPr userDrawn="1"/>
        </p:nvSpPr>
        <p:spPr>
          <a:xfrm>
            <a:off x="1" y="1"/>
            <a:ext cx="10969625" cy="5832001"/>
          </a:xfrm>
          <a:custGeom>
            <a:avLst/>
            <a:gdLst>
              <a:gd name="connsiteX0" fmla="*/ 0 w 10969625"/>
              <a:gd name="connsiteY0" fmla="*/ 0 h 5832001"/>
              <a:gd name="connsiteX1" fmla="*/ 10969625 w 10969625"/>
              <a:gd name="connsiteY1" fmla="*/ 0 h 5832001"/>
              <a:gd name="connsiteX2" fmla="*/ 10969625 w 10969625"/>
              <a:gd name="connsiteY2" fmla="*/ 5252613 h 5832001"/>
              <a:gd name="connsiteX3" fmla="*/ 1 w 10969625"/>
              <a:gd name="connsiteY3" fmla="*/ 5821413 h 5832001"/>
              <a:gd name="connsiteX4" fmla="*/ 1 w 10969625"/>
              <a:gd name="connsiteY4" fmla="*/ 5832001 h 5832001"/>
              <a:gd name="connsiteX5" fmla="*/ 0 w 10969625"/>
              <a:gd name="connsiteY5" fmla="*/ 5832001 h 583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69625" h="5832001">
                <a:moveTo>
                  <a:pt x="0" y="0"/>
                </a:moveTo>
                <a:lnTo>
                  <a:pt x="10969625" y="0"/>
                </a:lnTo>
                <a:lnTo>
                  <a:pt x="10969625" y="5252613"/>
                </a:lnTo>
                <a:lnTo>
                  <a:pt x="1" y="5821413"/>
                </a:lnTo>
                <a:lnTo>
                  <a:pt x="1" y="5832001"/>
                </a:lnTo>
                <a:lnTo>
                  <a:pt x="0" y="5832001"/>
                </a:lnTo>
                <a:close/>
              </a:path>
            </a:pathLst>
          </a:custGeom>
          <a:solidFill>
            <a:schemeClr val="accent2"/>
          </a:solidFill>
          <a:ln w="9525" cap="flat" cmpd="sng" algn="ctr">
            <a:noFill/>
            <a:prstDash val="solid"/>
          </a:ln>
          <a:effectLst/>
        </p:spPr>
        <p:txBody>
          <a:bodyPr wrap="square" rtlCol="0" anchor="ctr">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7" name="BackgroundPicture1">
            <a:extLst>
              <a:ext uri="{FF2B5EF4-FFF2-40B4-BE49-F238E27FC236}">
                <a16:creationId xmlns:a16="http://schemas.microsoft.com/office/drawing/2014/main" id="{BB2FA1A4-34FB-D2E1-6F36-8B92F5F6D096}"/>
              </a:ext>
            </a:extLst>
          </p:cNvPr>
          <p:cNvSpPr/>
          <p:nvPr userDrawn="1"/>
        </p:nvSpPr>
        <p:spPr>
          <a:xfrm>
            <a:off x="0" y="0"/>
            <a:ext cx="3592801" cy="2844001"/>
          </a:xfrm>
          <a:custGeom>
            <a:avLst/>
            <a:gdLst/>
            <a:ahLst/>
            <a:cxnLst/>
            <a:rect l="0" t="0" r="0" b="0"/>
            <a:pathLst>
              <a:path w="3592801" h="2844001">
                <a:moveTo>
                  <a:pt x="0" y="0"/>
                </a:moveTo>
                <a:lnTo>
                  <a:pt x="0" y="558000"/>
                </a:lnTo>
                <a:lnTo>
                  <a:pt x="3474000" y="378000"/>
                </a:lnTo>
                <a:lnTo>
                  <a:pt x="3592800" y="2656800"/>
                </a:lnTo>
                <a:lnTo>
                  <a:pt x="0" y="2844000"/>
                </a:lnTo>
                <a:lnTo>
                  <a:pt x="0" y="55800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path>
            </a:pathLst>
          </a:cu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6" name="Chapter_titleonly">
            <a:extLst>
              <a:ext uri="{FF2B5EF4-FFF2-40B4-BE49-F238E27FC236}">
                <a16:creationId xmlns:a16="http://schemas.microsoft.com/office/drawing/2014/main" id="{EE80FFE3-B9B2-433E-9111-10990FD419AB}"/>
              </a:ext>
            </a:extLst>
          </p:cNvPr>
          <p:cNvSpPr>
            <a:spLocks noGrp="1"/>
          </p:cNvSpPr>
          <p:nvPr>
            <p:ph type="ctrTitle" hasCustomPrompt="1"/>
          </p:nvPr>
        </p:nvSpPr>
        <p:spPr>
          <a:xfrm>
            <a:off x="4015002" y="979879"/>
            <a:ext cx="6712689" cy="4245265"/>
          </a:xfrm>
          <a:ln w="0">
            <a:noFill/>
          </a:ln>
          <a:effectLst/>
        </p:spPr>
        <p:txBody>
          <a:bodyPr lIns="0" tIns="0" rIns="0" bIns="0" anchor="t" anchorCtr="0"/>
          <a:lstStyle>
            <a:lvl1pPr algn="l">
              <a:lnSpc>
                <a:spcPts val="4400"/>
              </a:lnSpc>
              <a:defRPr sz="4000" b="1" cap="none" baseline="0">
                <a:solidFill>
                  <a:schemeClr val="accent1"/>
                </a:solidFill>
              </a:defRPr>
            </a:lvl1pPr>
          </a:lstStyle>
          <a:p>
            <a:r>
              <a:rPr lang="en-US" noProof="1"/>
              <a:t>Kapitel­überschrift hinzufügen</a:t>
            </a:r>
          </a:p>
        </p:txBody>
      </p:sp>
      <p:sp>
        <p:nvSpPr>
          <p:cNvPr id="3" name="Foliennummernplatzhalter 2">
            <a:extLst>
              <a:ext uri="{FF2B5EF4-FFF2-40B4-BE49-F238E27FC236}">
                <a16:creationId xmlns:a16="http://schemas.microsoft.com/office/drawing/2014/main" id="{1BB61E12-9C07-4A09-BA5B-31ED7604CD6F}"/>
              </a:ext>
            </a:extLst>
          </p:cNvPr>
          <p:cNvSpPr>
            <a:spLocks noGrp="1"/>
          </p:cNvSpPr>
          <p:nvPr>
            <p:ph type="sldNum" sz="quarter" idx="12"/>
          </p:nvPr>
        </p:nvSpPr>
        <p:spPr>
          <a:xfrm>
            <a:off x="266699" y="5923477"/>
            <a:ext cx="333801" cy="247137"/>
          </a:xfrm>
          <a:prstGeom prst="rect">
            <a:avLst/>
          </a:prstGeom>
        </p:spPr>
        <p:txBody>
          <a:bodyPr/>
          <a:lstStyle>
            <a:lvl1pPr>
              <a:defRPr kern="0" baseline="0">
                <a:solidFill>
                  <a:schemeClr val="accent3"/>
                </a:solidFill>
              </a:defRPr>
            </a:lvl1pPr>
          </a:lstStyle>
          <a:p>
            <a:fld id="{4898AEC0-503E-4FA4-859C-D0F72D6E3F79}" type="slidenum">
              <a:rPr lang="en-US" noProof="1" dirty="0" smtClean="0"/>
              <a:pPr/>
              <a:t>‹#›</a:t>
            </a:fld>
            <a:endParaRPr lang="en-US" noProof="1"/>
          </a:p>
        </p:txBody>
      </p:sp>
      <p:sp>
        <p:nvSpPr>
          <p:cNvPr id="4" name="Text Placeholder 1">
            <a:extLst>
              <a:ext uri="{FF2B5EF4-FFF2-40B4-BE49-F238E27FC236}">
                <a16:creationId xmlns:a16="http://schemas.microsoft.com/office/drawing/2014/main" id="{735D5699-EBBF-348D-43D5-F0A7964625AF}"/>
              </a:ext>
            </a:extLst>
          </p:cNvPr>
          <p:cNvSpPr>
            <a:spLocks noGrp="1"/>
          </p:cNvSpPr>
          <p:nvPr>
            <p:ph type="body" sz="quarter" idx="1" hasCustomPrompt="1"/>
          </p:nvPr>
        </p:nvSpPr>
        <p:spPr>
          <a:xfrm>
            <a:off x="266400" y="910800"/>
            <a:ext cx="2916000" cy="1310400"/>
          </a:xfrm>
        </p:spPr>
        <p:txBody>
          <a:bodyPr/>
          <a:lstStyle>
            <a:lvl1pPr marL="0" indent="0" algn="ctr">
              <a:lnSpc>
                <a:spcPct val="89000"/>
              </a:lnSpc>
              <a:spcBef>
                <a:spcPts val="0"/>
              </a:spcBef>
              <a:buFontTx/>
              <a:buNone/>
              <a:defRPr sz="12000">
                <a:solidFill>
                  <a:schemeClr val="bg1"/>
                </a:solidFill>
                <a:latin typeface="+mj-lt"/>
              </a:defRPr>
            </a:lvl1pPr>
            <a:lvl2pPr marL="233983" indent="0">
              <a:buFontTx/>
              <a:buNone/>
              <a:defRPr>
                <a:solidFill>
                  <a:schemeClr val="bg1"/>
                </a:solidFill>
              </a:defRPr>
            </a:lvl2pPr>
            <a:lvl3pPr marL="525561" indent="0">
              <a:buFontTx/>
              <a:buNone/>
              <a:defRPr>
                <a:solidFill>
                  <a:schemeClr val="bg1"/>
                </a:solidFill>
              </a:defRPr>
            </a:lvl3pPr>
            <a:lvl4pPr marL="748745" indent="0">
              <a:buFontTx/>
              <a:buNone/>
              <a:defRPr>
                <a:solidFill>
                  <a:schemeClr val="bg1"/>
                </a:solidFill>
              </a:defRPr>
            </a:lvl4pPr>
            <a:lvl5pPr marL="748745" indent="0">
              <a:buFontTx/>
              <a:buNone/>
              <a:defRPr>
                <a:solidFill>
                  <a:schemeClr val="bg1"/>
                </a:solidFill>
              </a:defRPr>
            </a:lvl5pPr>
          </a:lstStyle>
          <a:p>
            <a:pPr lvl="0"/>
            <a:r>
              <a:rPr lang="en-US"/>
              <a:t>00</a:t>
            </a:r>
          </a:p>
        </p:txBody>
      </p:sp>
    </p:spTree>
    <p:extLst>
      <p:ext uri="{BB962C8B-B14F-4D97-AF65-F5344CB8AC3E}">
        <p14:creationId xmlns:p14="http://schemas.microsoft.com/office/powerpoint/2010/main" val="3828809399"/>
      </p:ext>
    </p:extLst>
  </p:cSld>
  <p:clrMapOvr>
    <a:masterClrMapping/>
  </p:clrMapOvr>
  <p:extLst>
    <p:ext uri="{DCECCB84-F9BA-43D5-87BE-67443E8EF086}">
      <p15:sldGuideLst xmlns:p15="http://schemas.microsoft.com/office/powerpoint/2012/main">
        <p15:guide id="0" pos="168" userDrawn="1">
          <p15:clr>
            <a:srgbClr val="FBAE40"/>
          </p15:clr>
        </p15:guide>
        <p15:guide id="1" pos="6761" userDrawn="1">
          <p15:clr>
            <a:srgbClr val="FBAE40"/>
          </p15:clr>
        </p15:guide>
        <p15:guide id="10" orient="horz" pos="631" userDrawn="1">
          <p15:clr>
            <a:srgbClr val="FBAE40"/>
          </p15:clr>
        </p15:guide>
        <p15:guide id="11" orient="horz" pos="3441" userDrawn="1">
          <p15:clr>
            <a:srgbClr val="FBAE40"/>
          </p15:clr>
        </p15:guide>
        <p15:guide id="12" pos="2525"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Only" preserve="1">
  <p:cSld name="Title 2 ">
    <p:spTree>
      <p:nvGrpSpPr>
        <p:cNvPr id="1" name=""/>
        <p:cNvGrpSpPr/>
        <p:nvPr/>
      </p:nvGrpSpPr>
      <p:grpSpPr>
        <a:xfrm>
          <a:off x="0" y="0"/>
          <a:ext cx="0" cy="0"/>
          <a:chOff x="0" y="0"/>
          <a:chExt cx="0" cy="0"/>
        </a:xfrm>
      </p:grpSpPr>
      <p:sp>
        <p:nvSpPr>
          <p:cNvPr id="6" name="Freihandform: Form 5">
            <a:extLst>
              <a:ext uri="{FF2B5EF4-FFF2-40B4-BE49-F238E27FC236}">
                <a16:creationId xmlns:a16="http://schemas.microsoft.com/office/drawing/2014/main" id="{6F21F40C-BA51-788F-EAA1-C877C872B50A}"/>
              </a:ext>
            </a:extLst>
          </p:cNvPr>
          <p:cNvSpPr/>
          <p:nvPr userDrawn="1"/>
        </p:nvSpPr>
        <p:spPr>
          <a:xfrm>
            <a:off x="1" y="349201"/>
            <a:ext cx="10969625" cy="5482801"/>
          </a:xfrm>
          <a:custGeom>
            <a:avLst/>
            <a:gdLst>
              <a:gd name="connsiteX0" fmla="*/ 10969625 w 10969625"/>
              <a:gd name="connsiteY0" fmla="*/ 0 h 5482801"/>
              <a:gd name="connsiteX1" fmla="*/ 10969625 w 10969625"/>
              <a:gd name="connsiteY1" fmla="*/ 4903413 h 5482801"/>
              <a:gd name="connsiteX2" fmla="*/ 1 w 10969625"/>
              <a:gd name="connsiteY2" fmla="*/ 5472213 h 5482801"/>
              <a:gd name="connsiteX3" fmla="*/ 1 w 10969625"/>
              <a:gd name="connsiteY3" fmla="*/ 5482801 h 5482801"/>
              <a:gd name="connsiteX4" fmla="*/ 0 w 10969625"/>
              <a:gd name="connsiteY4" fmla="*/ 5482801 h 5482801"/>
              <a:gd name="connsiteX5" fmla="*/ 0 w 10969625"/>
              <a:gd name="connsiteY5" fmla="*/ 568800 h 548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69625" h="5482801">
                <a:moveTo>
                  <a:pt x="10969625" y="0"/>
                </a:moveTo>
                <a:lnTo>
                  <a:pt x="10969625" y="4903413"/>
                </a:lnTo>
                <a:lnTo>
                  <a:pt x="1" y="5472213"/>
                </a:lnTo>
                <a:lnTo>
                  <a:pt x="1" y="5482801"/>
                </a:lnTo>
                <a:lnTo>
                  <a:pt x="0" y="5482801"/>
                </a:lnTo>
                <a:lnTo>
                  <a:pt x="0" y="568800"/>
                </a:lnTo>
                <a:close/>
              </a:path>
            </a:pathLst>
          </a:custGeom>
          <a:solidFill>
            <a:schemeClr val="accent2"/>
          </a:solidFill>
          <a:ln w="9525" cap="flat" cmpd="sng" algn="ctr">
            <a:noFill/>
            <a:prstDash val="solid"/>
          </a:ln>
          <a:effectLst/>
        </p:spPr>
        <p:txBody>
          <a:bodyPr wrap="square" rtlCol="0" anchor="ctr">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8" name="Title 1">
            <a:extLst>
              <a:ext uri="{FF2B5EF4-FFF2-40B4-BE49-F238E27FC236}">
                <a16:creationId xmlns:a16="http://schemas.microsoft.com/office/drawing/2014/main" id="{7FD8C3B7-D4C2-49FB-A234-B9EF65EF0E25}"/>
              </a:ext>
            </a:extLst>
          </p:cNvPr>
          <p:cNvSpPr>
            <a:spLocks noGrp="1"/>
          </p:cNvSpPr>
          <p:nvPr userDrawn="1">
            <p:ph type="ctrTitle" hasCustomPrompt="1"/>
          </p:nvPr>
        </p:nvSpPr>
        <p:spPr>
          <a:xfrm>
            <a:off x="360000" y="1440000"/>
            <a:ext cx="10346100" cy="4021000"/>
          </a:xfrm>
          <a:ln w="0">
            <a:noFill/>
          </a:ln>
          <a:effectLst/>
        </p:spPr>
        <p:txBody>
          <a:bodyPr lIns="0" tIns="0" rIns="0" bIns="0" anchor="t" anchorCtr="0">
            <a:normAutofit/>
          </a:bodyPr>
          <a:lstStyle>
            <a:lvl1pPr algn="l">
              <a:lnSpc>
                <a:spcPts val="8600"/>
              </a:lnSpc>
              <a:spcBef>
                <a:spcPts val="0"/>
              </a:spcBef>
              <a:defRPr sz="8000" b="1" cap="none" baseline="0">
                <a:solidFill>
                  <a:schemeClr val="accent1"/>
                </a:solidFill>
              </a:defRPr>
            </a:lvl1pPr>
          </a:lstStyle>
          <a:p>
            <a:r>
              <a:rPr lang="en-US" noProof="1"/>
              <a:t>Präs. Titel hinzufügen</a:t>
            </a:r>
          </a:p>
        </p:txBody>
      </p:sp>
      <p:pic>
        <p:nvPicPr>
          <p:cNvPr id="5" name="Logo">
            <a:extLst>
              <a:ext uri="{FF2B5EF4-FFF2-40B4-BE49-F238E27FC236}">
                <a16:creationId xmlns:a16="http://schemas.microsoft.com/office/drawing/2014/main" id="{36E187B1-0E63-E4C5-B68A-E4C50B0C8E1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02038" y="5592014"/>
            <a:ext cx="1009142" cy="405130"/>
          </a:xfrm>
          <a:prstGeom prst="rect">
            <a:avLst/>
          </a:prstGeom>
        </p:spPr>
      </p:pic>
      <p:sp>
        <p:nvSpPr>
          <p:cNvPr id="2" name="Slide Number Placeholder 1">
            <a:extLst>
              <a:ext uri="{FF2B5EF4-FFF2-40B4-BE49-F238E27FC236}">
                <a16:creationId xmlns:a16="http://schemas.microsoft.com/office/drawing/2014/main" id="{859AD324-3F15-1D01-F90C-2B6497AD8B14}"/>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1621930316"/>
      </p:ext>
    </p:extLst>
  </p:cSld>
  <p:clrMapOvr>
    <a:masterClrMapping/>
  </p:clrMapOvr>
  <p:extLst>
    <p:ext uri="{DCECCB84-F9BA-43D5-87BE-67443E8EF086}">
      <p15:sldGuideLst xmlns:p15="http://schemas.microsoft.com/office/powerpoint/2012/main">
        <p15:guide id="18" orient="horz" pos="905" userDrawn="1">
          <p15:clr>
            <a:srgbClr val="FBAE40"/>
          </p15:clr>
        </p15:guide>
        <p15:guide id="23" orient="horz" pos="3440" userDrawn="1">
          <p15:clr>
            <a:srgbClr val="FBAE40"/>
          </p15:clr>
        </p15:guide>
        <p15:guide id="24" pos="224" userDrawn="1">
          <p15:clr>
            <a:srgbClr val="FBAE40"/>
          </p15:clr>
        </p15:guide>
        <p15:guide id="25" pos="67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Statement ">
    <p:spTree>
      <p:nvGrpSpPr>
        <p:cNvPr id="1" name=""/>
        <p:cNvGrpSpPr/>
        <p:nvPr/>
      </p:nvGrpSpPr>
      <p:grpSpPr>
        <a:xfrm>
          <a:off x="0" y="0"/>
          <a:ext cx="0" cy="0"/>
          <a:chOff x="0" y="0"/>
          <a:chExt cx="0" cy="0"/>
        </a:xfrm>
      </p:grpSpPr>
      <p:sp>
        <p:nvSpPr>
          <p:cNvPr id="7" name="Freihandform: Form 6">
            <a:extLst>
              <a:ext uri="{FF2B5EF4-FFF2-40B4-BE49-F238E27FC236}">
                <a16:creationId xmlns:a16="http://schemas.microsoft.com/office/drawing/2014/main" id="{D9255C0C-3CE5-3402-E5ED-C9340115F932}"/>
              </a:ext>
            </a:extLst>
          </p:cNvPr>
          <p:cNvSpPr/>
          <p:nvPr userDrawn="1"/>
        </p:nvSpPr>
        <p:spPr>
          <a:xfrm>
            <a:off x="1" y="1"/>
            <a:ext cx="10969625" cy="5832001"/>
          </a:xfrm>
          <a:custGeom>
            <a:avLst/>
            <a:gdLst>
              <a:gd name="connsiteX0" fmla="*/ 0 w 10969625"/>
              <a:gd name="connsiteY0" fmla="*/ 0 h 5832001"/>
              <a:gd name="connsiteX1" fmla="*/ 10969625 w 10969625"/>
              <a:gd name="connsiteY1" fmla="*/ 0 h 5832001"/>
              <a:gd name="connsiteX2" fmla="*/ 10969625 w 10969625"/>
              <a:gd name="connsiteY2" fmla="*/ 5252613 h 5832001"/>
              <a:gd name="connsiteX3" fmla="*/ 1 w 10969625"/>
              <a:gd name="connsiteY3" fmla="*/ 5821413 h 5832001"/>
              <a:gd name="connsiteX4" fmla="*/ 1 w 10969625"/>
              <a:gd name="connsiteY4" fmla="*/ 5832001 h 5832001"/>
              <a:gd name="connsiteX5" fmla="*/ 0 w 10969625"/>
              <a:gd name="connsiteY5" fmla="*/ 5832001 h 583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69625" h="5832001">
                <a:moveTo>
                  <a:pt x="0" y="0"/>
                </a:moveTo>
                <a:lnTo>
                  <a:pt x="10969625" y="0"/>
                </a:lnTo>
                <a:lnTo>
                  <a:pt x="10969625" y="5252613"/>
                </a:lnTo>
                <a:lnTo>
                  <a:pt x="1" y="5821413"/>
                </a:lnTo>
                <a:lnTo>
                  <a:pt x="1" y="5832001"/>
                </a:lnTo>
                <a:lnTo>
                  <a:pt x="0" y="5832001"/>
                </a:lnTo>
                <a:close/>
              </a:path>
            </a:pathLst>
          </a:custGeom>
          <a:solidFill>
            <a:schemeClr val="accent1"/>
          </a:solidFill>
          <a:ln w="9525" cap="flat" cmpd="sng" algn="ctr">
            <a:noFill/>
            <a:prstDash val="solid"/>
          </a:ln>
          <a:effectLst/>
        </p:spPr>
        <p:txBody>
          <a:bodyPr wrap="square" rtlCol="0" anchor="ctr">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 name="Title 1"/>
          <p:cNvSpPr>
            <a:spLocks noGrp="1"/>
          </p:cNvSpPr>
          <p:nvPr>
            <p:ph type="title" hasCustomPrompt="1"/>
          </p:nvPr>
        </p:nvSpPr>
        <p:spPr>
          <a:xfrm>
            <a:off x="259080" y="504000"/>
            <a:ext cx="10452100" cy="4692102"/>
          </a:xfrm>
        </p:spPr>
        <p:txBody>
          <a:bodyPr anchor="ctr" anchorCtr="0"/>
          <a:lstStyle>
            <a:lvl1pPr>
              <a:lnSpc>
                <a:spcPct val="90000"/>
              </a:lnSpc>
              <a:defRPr sz="6000" i="0">
                <a:solidFill>
                  <a:schemeClr val="accent2"/>
                </a:solidFill>
              </a:defRPr>
            </a:lvl1pPr>
          </a:lstStyle>
          <a:p>
            <a:r>
              <a:rPr lang="en-US" noProof="1"/>
              <a:t>Fazit hinzufügen</a:t>
            </a:r>
          </a:p>
        </p:txBody>
      </p:sp>
      <p:sp>
        <p:nvSpPr>
          <p:cNvPr id="6" name="Slide Number Placeholder 5"/>
          <p:cNvSpPr>
            <a:spLocks noGrp="1"/>
          </p:cNvSpPr>
          <p:nvPr>
            <p:ph type="sldNum" sz="quarter" idx="12"/>
          </p:nvPr>
        </p:nvSpPr>
        <p:spPr>
          <a:xfrm>
            <a:off x="266699" y="5923477"/>
            <a:ext cx="333801" cy="247137"/>
          </a:xfrm>
          <a:prstGeom prst="rect">
            <a:avLst/>
          </a:prstGeom>
        </p:spPr>
        <p:txBody>
          <a:bodyPr/>
          <a:lstStyle>
            <a:lvl1pPr>
              <a:defRPr kern="0" baseline="0">
                <a:solidFill>
                  <a:schemeClr val="accent3"/>
                </a:solidFill>
              </a:defRPr>
            </a:lvl1pPr>
          </a:lstStyle>
          <a:p>
            <a:fld id="{4898AEC0-503E-4FA4-859C-D0F72D6E3F79}" type="slidenum">
              <a:rPr lang="en-US" noProof="1" dirty="0" smtClean="0"/>
              <a:pPr/>
              <a:t>‹#›</a:t>
            </a:fld>
            <a:endParaRPr lang="en-US" noProof="1"/>
          </a:p>
        </p:txBody>
      </p:sp>
    </p:spTree>
    <p:extLst>
      <p:ext uri="{BB962C8B-B14F-4D97-AF65-F5344CB8AC3E}">
        <p14:creationId xmlns:p14="http://schemas.microsoft.com/office/powerpoint/2010/main" val="1532355185"/>
      </p:ext>
    </p:extLst>
  </p:cSld>
  <p:clrMapOvr>
    <a:masterClrMapping/>
  </p:clrMapOvr>
  <p:extLst>
    <p:ext uri="{DCECCB84-F9BA-43D5-87BE-67443E8EF086}">
      <p15:sldGuideLst xmlns:p15="http://schemas.microsoft.com/office/powerpoint/2012/main">
        <p15:guide id="0" pos="163" userDrawn="1">
          <p15:clr>
            <a:srgbClr val="FBAE40"/>
          </p15:clr>
        </p15:guide>
        <p15:guide id="1" pos="6744" userDrawn="1">
          <p15:clr>
            <a:srgbClr val="FBAE40"/>
          </p15:clr>
        </p15:guide>
        <p15:guide id="10" orient="horz" pos="315" userDrawn="1">
          <p15:clr>
            <a:srgbClr val="FBAE40"/>
          </p15:clr>
        </p15:guide>
        <p15:guide id="11" orient="horz" pos="3279"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 content inverted ">
    <p:spTree>
      <p:nvGrpSpPr>
        <p:cNvPr id="1" name=""/>
        <p:cNvGrpSpPr/>
        <p:nvPr/>
      </p:nvGrpSpPr>
      <p:grpSpPr>
        <a:xfrm>
          <a:off x="0" y="0"/>
          <a:ext cx="0" cy="0"/>
          <a:chOff x="0" y="0"/>
          <a:chExt cx="0" cy="0"/>
        </a:xfrm>
      </p:grpSpPr>
      <p:sp>
        <p:nvSpPr>
          <p:cNvPr id="13" name="Freihandform: Form 12">
            <a:extLst>
              <a:ext uri="{FF2B5EF4-FFF2-40B4-BE49-F238E27FC236}">
                <a16:creationId xmlns:a16="http://schemas.microsoft.com/office/drawing/2014/main" id="{AD5DC8FD-DD8D-4735-695B-A649A05C3DAC}"/>
              </a:ext>
            </a:extLst>
          </p:cNvPr>
          <p:cNvSpPr/>
          <p:nvPr userDrawn="1"/>
        </p:nvSpPr>
        <p:spPr>
          <a:xfrm>
            <a:off x="1" y="1"/>
            <a:ext cx="10969625" cy="5832001"/>
          </a:xfrm>
          <a:custGeom>
            <a:avLst/>
            <a:gdLst>
              <a:gd name="connsiteX0" fmla="*/ 0 w 10969625"/>
              <a:gd name="connsiteY0" fmla="*/ 0 h 5832001"/>
              <a:gd name="connsiteX1" fmla="*/ 10969625 w 10969625"/>
              <a:gd name="connsiteY1" fmla="*/ 0 h 5832001"/>
              <a:gd name="connsiteX2" fmla="*/ 10969625 w 10969625"/>
              <a:gd name="connsiteY2" fmla="*/ 5252613 h 5832001"/>
              <a:gd name="connsiteX3" fmla="*/ 1 w 10969625"/>
              <a:gd name="connsiteY3" fmla="*/ 5821413 h 5832001"/>
              <a:gd name="connsiteX4" fmla="*/ 1 w 10969625"/>
              <a:gd name="connsiteY4" fmla="*/ 5832001 h 5832001"/>
              <a:gd name="connsiteX5" fmla="*/ 0 w 10969625"/>
              <a:gd name="connsiteY5" fmla="*/ 5832001 h 583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69625" h="5832001">
                <a:moveTo>
                  <a:pt x="0" y="0"/>
                </a:moveTo>
                <a:lnTo>
                  <a:pt x="10969625" y="0"/>
                </a:lnTo>
                <a:lnTo>
                  <a:pt x="10969625" y="5252613"/>
                </a:lnTo>
                <a:lnTo>
                  <a:pt x="1" y="5821413"/>
                </a:lnTo>
                <a:lnTo>
                  <a:pt x="1" y="5832001"/>
                </a:lnTo>
                <a:lnTo>
                  <a:pt x="0" y="5832001"/>
                </a:lnTo>
                <a:close/>
              </a:path>
            </a:pathLst>
          </a:custGeom>
          <a:solidFill>
            <a:schemeClr val="accent1"/>
          </a:solidFill>
          <a:ln w="9525" cap="flat" cmpd="sng" algn="ctr">
            <a:noFill/>
            <a:prstDash val="solid"/>
          </a:ln>
          <a:effectLst/>
        </p:spPr>
        <p:txBody>
          <a:bodyPr wrap="square" rtlCol="0" anchor="ctr">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 name="Chapter_titleonly">
            <a:extLst>
              <a:ext uri="{FF2B5EF4-FFF2-40B4-BE49-F238E27FC236}">
                <a16:creationId xmlns:a16="http://schemas.microsoft.com/office/drawing/2014/main" id="{BE09DEEA-7110-245B-5AD2-75A29B3BA8EA}"/>
              </a:ext>
            </a:extLst>
          </p:cNvPr>
          <p:cNvSpPr>
            <a:spLocks noGrp="1"/>
          </p:cNvSpPr>
          <p:nvPr>
            <p:ph type="body" idx="15" hasCustomPrompt="1"/>
          </p:nvPr>
        </p:nvSpPr>
        <p:spPr>
          <a:xfrm>
            <a:off x="259080" y="259200"/>
            <a:ext cx="10452100" cy="388800"/>
          </a:xfrm>
        </p:spPr>
        <p:txBody>
          <a:bodyPr vert="horz" lIns="0" tIns="0" rIns="0" bIns="0" rtlCol="0">
            <a:noAutofit/>
          </a:bodyPr>
          <a:lstStyle>
            <a:lvl1pPr>
              <a:lnSpc>
                <a:spcPct val="89000"/>
              </a:lnSpc>
              <a:buNone/>
              <a:defRPr lang="de-DE" sz="2400" b="1" kern="0" baseline="0">
                <a:solidFill>
                  <a:schemeClr val="accent2"/>
                </a:solidFill>
                <a:latin typeface="+mj-lt"/>
                <a:ea typeface="+mn-ea"/>
                <a:cs typeface="+mn-cs"/>
              </a:defRPr>
            </a:lvl1pPr>
          </a:lstStyle>
          <a:p>
            <a:pPr marL="0" lvl="0" indent="0">
              <a:spcBef>
                <a:spcPts val="0"/>
              </a:spcBef>
              <a:buFont typeface="Wingdings 3" panose="05040102010807070707" pitchFamily="18" charset="2"/>
            </a:pPr>
            <a:r>
              <a:rPr lang="en-US" noProof="1"/>
              <a:t>Kapitel­überschrift hinzufügen</a:t>
            </a:r>
          </a:p>
        </p:txBody>
      </p:sp>
      <p:sp>
        <p:nvSpPr>
          <p:cNvPr id="15" name="slide_title">
            <a:extLst>
              <a:ext uri="{FF2B5EF4-FFF2-40B4-BE49-F238E27FC236}">
                <a16:creationId xmlns:a16="http://schemas.microsoft.com/office/drawing/2014/main" id="{C0A6F091-52AD-4C0A-8D32-80EE860A9980}"/>
              </a:ext>
            </a:extLst>
          </p:cNvPr>
          <p:cNvSpPr>
            <a:spLocks noGrp="1"/>
          </p:cNvSpPr>
          <p:nvPr>
            <p:ph type="title" sz="quarter" hasCustomPrompt="1"/>
          </p:nvPr>
        </p:nvSpPr>
        <p:spPr>
          <a:xfrm>
            <a:off x="259080" y="648000"/>
            <a:ext cx="10452100" cy="388800"/>
          </a:xfrm>
        </p:spPr>
        <p:txBody>
          <a:bodyPr/>
          <a:lstStyle>
            <a:lvl1pPr>
              <a:defRPr>
                <a:solidFill>
                  <a:schemeClr val="accent2"/>
                </a:solidFill>
              </a:defRPr>
            </a:lvl1pPr>
          </a:lstStyle>
          <a:p>
            <a:r>
              <a:rPr lang="en-US" noProof="1"/>
              <a:t>Folienüberschrift hinzufügen</a:t>
            </a:r>
          </a:p>
        </p:txBody>
      </p:sp>
      <p:sp>
        <p:nvSpPr>
          <p:cNvPr id="5" name="Content Placeholder 1">
            <a:extLst>
              <a:ext uri="{FF2B5EF4-FFF2-40B4-BE49-F238E27FC236}">
                <a16:creationId xmlns:a16="http://schemas.microsoft.com/office/drawing/2014/main" id="{4D46C5CB-CB38-4AD2-99D2-34C738DF30C0}"/>
              </a:ext>
            </a:extLst>
          </p:cNvPr>
          <p:cNvSpPr>
            <a:spLocks noGrp="1"/>
          </p:cNvSpPr>
          <p:nvPr>
            <p:ph sz="quarter" idx="1" hasCustomPrompt="1"/>
          </p:nvPr>
        </p:nvSpPr>
        <p:spPr>
          <a:xfrm>
            <a:off x="259080" y="1295400"/>
            <a:ext cx="10452100" cy="416814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Slide Number Placeholder 5"/>
          <p:cNvSpPr>
            <a:spLocks noGrp="1"/>
          </p:cNvSpPr>
          <p:nvPr>
            <p:ph type="sldNum" sz="quarter" idx="12"/>
          </p:nvPr>
        </p:nvSpPr>
        <p:spPr>
          <a:xfrm>
            <a:off x="266699" y="5923478"/>
            <a:ext cx="333801" cy="247137"/>
          </a:xfrm>
          <a:prstGeom prst="rect">
            <a:avLst/>
          </a:prstGeom>
        </p:spPr>
        <p:txBody>
          <a:bodyPr/>
          <a:lstStyle>
            <a:lvl1pPr>
              <a:defRPr kern="0" baseline="0">
                <a:solidFill>
                  <a:schemeClr val="accent3"/>
                </a:solidFill>
              </a:defRPr>
            </a:lvl1pPr>
          </a:lstStyle>
          <a:p>
            <a:fld id="{4898AEC0-503E-4FA4-859C-D0F72D6E3F79}" type="slidenum">
              <a:rPr lang="en-US" noProof="1" dirty="0" smtClean="0"/>
              <a:pPr/>
              <a:t>‹#›</a:t>
            </a:fld>
            <a:endParaRPr lang="en-US" noProof="1"/>
          </a:p>
        </p:txBody>
      </p:sp>
    </p:spTree>
    <p:extLst>
      <p:ext uri="{BB962C8B-B14F-4D97-AF65-F5344CB8AC3E}">
        <p14:creationId xmlns:p14="http://schemas.microsoft.com/office/powerpoint/2010/main" val="4156331841"/>
      </p:ext>
    </p:extLst>
  </p:cSld>
  <p:clrMapOvr>
    <a:masterClrMapping/>
  </p:clrMapOvr>
  <p:extLst>
    <p:ext uri="{DCECCB84-F9BA-43D5-87BE-67443E8EF086}">
      <p15:sldGuideLst xmlns:p15="http://schemas.microsoft.com/office/powerpoint/2012/main">
        <p15:guide id="0" pos="163" userDrawn="1">
          <p15:clr>
            <a:srgbClr val="FBAE40"/>
          </p15:clr>
        </p15:guide>
        <p15:guide id="1" pos="6747" userDrawn="1">
          <p15:clr>
            <a:srgbClr val="FBAE40"/>
          </p15:clr>
        </p15:guide>
        <p15:guide id="10" orient="horz" pos="163" userDrawn="1">
          <p15:clr>
            <a:srgbClr val="FBAE40"/>
          </p15:clr>
        </p15:guide>
        <p15:guide id="11" orient="horz" pos="408" userDrawn="1">
          <p15:clr>
            <a:srgbClr val="FBAE40"/>
          </p15:clr>
        </p15:guide>
        <p15:guide id="15" orient="horz" pos="652" userDrawn="1">
          <p15:clr>
            <a:srgbClr val="FBAE40"/>
          </p15:clr>
        </p15:guide>
        <p15:guide id="16" orient="horz" pos="816" userDrawn="1">
          <p15:clr>
            <a:srgbClr val="FBAE40"/>
          </p15:clr>
        </p15:guide>
        <p15:guide id="17" orient="horz" pos="344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plit vertical ">
    <p:spTree>
      <p:nvGrpSpPr>
        <p:cNvPr id="1" name=""/>
        <p:cNvGrpSpPr/>
        <p:nvPr/>
      </p:nvGrpSpPr>
      <p:grpSpPr>
        <a:xfrm>
          <a:off x="0" y="0"/>
          <a:ext cx="0" cy="0"/>
          <a:chOff x="0" y="0"/>
          <a:chExt cx="0" cy="0"/>
        </a:xfrm>
      </p:grpSpPr>
      <p:sp>
        <p:nvSpPr>
          <p:cNvPr id="18" name="Freihandform: Form 17">
            <a:extLst>
              <a:ext uri="{FF2B5EF4-FFF2-40B4-BE49-F238E27FC236}">
                <a16:creationId xmlns:a16="http://schemas.microsoft.com/office/drawing/2014/main" id="{CC85B92C-CEA1-B1A6-4D15-68BA84C81FDE}"/>
              </a:ext>
            </a:extLst>
          </p:cNvPr>
          <p:cNvSpPr/>
          <p:nvPr userDrawn="1"/>
        </p:nvSpPr>
        <p:spPr>
          <a:xfrm>
            <a:off x="1" y="1"/>
            <a:ext cx="10969625" cy="5821412"/>
          </a:xfrm>
          <a:custGeom>
            <a:avLst/>
            <a:gdLst>
              <a:gd name="connsiteX0" fmla="*/ 0 w 10969625"/>
              <a:gd name="connsiteY0" fmla="*/ 0 h 5821412"/>
              <a:gd name="connsiteX1" fmla="*/ 10969625 w 10969625"/>
              <a:gd name="connsiteY1" fmla="*/ 0 h 5821412"/>
              <a:gd name="connsiteX2" fmla="*/ 10969625 w 10969625"/>
              <a:gd name="connsiteY2" fmla="*/ 5252612 h 5821412"/>
              <a:gd name="connsiteX3" fmla="*/ 0 w 10969625"/>
              <a:gd name="connsiteY3" fmla="*/ 5821412 h 5821412"/>
            </a:gdLst>
            <a:ahLst/>
            <a:cxnLst>
              <a:cxn ang="0">
                <a:pos x="connsiteX0" y="connsiteY0"/>
              </a:cxn>
              <a:cxn ang="0">
                <a:pos x="connsiteX1" y="connsiteY1"/>
              </a:cxn>
              <a:cxn ang="0">
                <a:pos x="connsiteX2" y="connsiteY2"/>
              </a:cxn>
              <a:cxn ang="0">
                <a:pos x="connsiteX3" y="connsiteY3"/>
              </a:cxn>
            </a:cxnLst>
            <a:rect l="l" t="t" r="r" b="b"/>
            <a:pathLst>
              <a:path w="10969625" h="5821412">
                <a:moveTo>
                  <a:pt x="0" y="0"/>
                </a:moveTo>
                <a:lnTo>
                  <a:pt x="10969625" y="0"/>
                </a:lnTo>
                <a:lnTo>
                  <a:pt x="10969625" y="5252612"/>
                </a:lnTo>
                <a:lnTo>
                  <a:pt x="0" y="5821412"/>
                </a:lnTo>
                <a:close/>
              </a:path>
            </a:pathLst>
          </a:custGeom>
          <a:solidFill>
            <a:schemeClr val="accent1"/>
          </a:solidFill>
          <a:ln w="9525" cap="flat" cmpd="sng" algn="ctr">
            <a:noFill/>
            <a:prstDash val="solid"/>
          </a:ln>
          <a:effectLst/>
        </p:spPr>
        <p:txBody>
          <a:bodyPr wrap="square" rtlCol="0" anchor="ctr">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5" name="Slide Number Placeholder 4"/>
          <p:cNvSpPr>
            <a:spLocks noGrp="1"/>
          </p:cNvSpPr>
          <p:nvPr>
            <p:ph type="sldNum" sz="quarter" idx="12"/>
          </p:nvPr>
        </p:nvSpPr>
        <p:spPr>
          <a:xfrm>
            <a:off x="266699" y="5923478"/>
            <a:ext cx="333801" cy="247137"/>
          </a:xfrm>
          <a:prstGeom prst="rect">
            <a:avLst/>
          </a:prstGeom>
        </p:spPr>
        <p:txBody>
          <a:bodyPr/>
          <a:lstStyle>
            <a:lvl1pPr>
              <a:defRPr kern="0" baseline="0">
                <a:solidFill>
                  <a:schemeClr val="accent3"/>
                </a:solidFill>
              </a:defRPr>
            </a:lvl1pPr>
          </a:lstStyle>
          <a:p>
            <a:fld id="{4898AEC0-503E-4FA4-859C-D0F72D6E3F79}" type="slidenum">
              <a:rPr lang="en-US" noProof="1" dirty="0" smtClean="0"/>
              <a:pPr/>
              <a:t>‹#›</a:t>
            </a:fld>
            <a:endParaRPr lang="en-US" noProof="1"/>
          </a:p>
        </p:txBody>
      </p:sp>
      <p:sp>
        <p:nvSpPr>
          <p:cNvPr id="4" name="Text Placeholder 3">
            <a:extLst>
              <a:ext uri="{FF2B5EF4-FFF2-40B4-BE49-F238E27FC236}">
                <a16:creationId xmlns:a16="http://schemas.microsoft.com/office/drawing/2014/main" id="{DA63EE3D-5B1A-EE02-BCE2-D4A0FE325CBC}"/>
              </a:ext>
            </a:extLst>
          </p:cNvPr>
          <p:cNvSpPr>
            <a:spLocks noGrp="1"/>
          </p:cNvSpPr>
          <p:nvPr>
            <p:ph type="body" sz="quarter" idx="2"/>
          </p:nvPr>
        </p:nvSpPr>
        <p:spPr>
          <a:xfrm>
            <a:off x="5683308" y="1371600"/>
            <a:ext cx="5018314" cy="4087298"/>
          </a:xfrm>
        </p:spPr>
        <p:txBody>
          <a:bodyPr/>
          <a:lstStyle>
            <a:lvl1pPr>
              <a:defRPr sz="2400" b="1">
                <a:solidFill>
                  <a:schemeClr val="bg1"/>
                </a:solidFill>
                <a:latin typeface="+mj-lt"/>
              </a:defRPr>
            </a:lvl1pPr>
            <a:lvl2pPr>
              <a:defRPr sz="2400" b="1">
                <a:solidFill>
                  <a:schemeClr val="bg1"/>
                </a:solidFill>
                <a:latin typeface="+mj-lt"/>
              </a:defRPr>
            </a:lvl2pPr>
            <a:lvl3pPr>
              <a:defRPr sz="2400" b="1">
                <a:solidFill>
                  <a:schemeClr val="bg1"/>
                </a:solidFill>
                <a:latin typeface="+mj-lt"/>
              </a:defRPr>
            </a:lvl3pPr>
            <a:lvl4pPr>
              <a:defRPr sz="2400" b="1">
                <a:solidFill>
                  <a:schemeClr val="bg1"/>
                </a:solidFill>
                <a:latin typeface="+mj-lt"/>
              </a:defRPr>
            </a:lvl4pPr>
            <a:lvl5pPr>
              <a:defRPr sz="2400" b="1">
                <a:solidFill>
                  <a:schemeClr val="bg1"/>
                </a:solidFill>
                <a:latin typeface="+mj-lt"/>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0" name="Bildplatzhalter 19">
            <a:extLst>
              <a:ext uri="{FF2B5EF4-FFF2-40B4-BE49-F238E27FC236}">
                <a16:creationId xmlns:a16="http://schemas.microsoft.com/office/drawing/2014/main" id="{21315564-2908-E39A-1AE8-D9CEE3539F37}"/>
              </a:ext>
            </a:extLst>
          </p:cNvPr>
          <p:cNvSpPr>
            <a:spLocks noGrp="1"/>
          </p:cNvSpPr>
          <p:nvPr>
            <p:ph type="pic" sz="quarter" idx="1" hasCustomPrompt="1"/>
          </p:nvPr>
        </p:nvSpPr>
        <p:spPr>
          <a:xfrm>
            <a:off x="1" y="1"/>
            <a:ext cx="5486400" cy="5821413"/>
          </a:xfrm>
          <a:custGeom>
            <a:avLst/>
            <a:gdLst>
              <a:gd name="connsiteX0" fmla="*/ 0 w 5486400"/>
              <a:gd name="connsiteY0" fmla="*/ 0 h 5821413"/>
              <a:gd name="connsiteX1" fmla="*/ 5486400 w 5486400"/>
              <a:gd name="connsiteY1" fmla="*/ 0 h 5821413"/>
              <a:gd name="connsiteX2" fmla="*/ 5486400 w 5486400"/>
              <a:gd name="connsiteY2" fmla="*/ 5536931 h 5821413"/>
              <a:gd name="connsiteX3" fmla="*/ 0 w 5486400"/>
              <a:gd name="connsiteY3" fmla="*/ 5821413 h 5821413"/>
            </a:gdLst>
            <a:ahLst/>
            <a:cxnLst>
              <a:cxn ang="0">
                <a:pos x="connsiteX0" y="connsiteY0"/>
              </a:cxn>
              <a:cxn ang="0">
                <a:pos x="connsiteX1" y="connsiteY1"/>
              </a:cxn>
              <a:cxn ang="0">
                <a:pos x="connsiteX2" y="connsiteY2"/>
              </a:cxn>
              <a:cxn ang="0">
                <a:pos x="connsiteX3" y="connsiteY3"/>
              </a:cxn>
            </a:cxnLst>
            <a:rect l="l" t="t" r="r" b="b"/>
            <a:pathLst>
              <a:path w="5486400" h="5821413">
                <a:moveTo>
                  <a:pt x="0" y="0"/>
                </a:moveTo>
                <a:lnTo>
                  <a:pt x="5486400" y="0"/>
                </a:lnTo>
                <a:lnTo>
                  <a:pt x="5486400" y="5536931"/>
                </a:lnTo>
                <a:lnTo>
                  <a:pt x="0" y="5821413"/>
                </a:lnTo>
                <a:close/>
              </a:path>
            </a:pathLst>
          </a:custGeom>
          <a:solidFill>
            <a:srgbClr val="FFE6E7"/>
          </a:solidFill>
        </p:spPr>
        <p:txBody>
          <a:bodyPr wrap="square" anchor="ctr">
            <a:noAutofit/>
          </a:bodyPr>
          <a:lstStyle>
            <a:lvl1pPr marL="0" indent="0" algn="ctr">
              <a:lnSpc>
                <a:spcPct val="550000"/>
              </a:lnSpc>
              <a:buFontTx/>
              <a:buNone/>
              <a:defRPr sz="1200"/>
            </a:lvl1pPr>
          </a:lstStyle>
          <a:p>
            <a:r>
              <a:rPr lang="en-US"/>
              <a:t>Bild hinzufügen</a:t>
            </a:r>
          </a:p>
        </p:txBody>
      </p:sp>
      <p:sp>
        <p:nvSpPr>
          <p:cNvPr id="14" name="Title 1">
            <a:extLst>
              <a:ext uri="{FF2B5EF4-FFF2-40B4-BE49-F238E27FC236}">
                <a16:creationId xmlns:a16="http://schemas.microsoft.com/office/drawing/2014/main" id="{F10EE55D-35FD-EB98-A902-8C0417DB53D2}"/>
              </a:ext>
            </a:extLst>
          </p:cNvPr>
          <p:cNvSpPr>
            <a:spLocks noGrp="1"/>
          </p:cNvSpPr>
          <p:nvPr>
            <p:ph type="ctrTitle" hasCustomPrompt="1"/>
          </p:nvPr>
        </p:nvSpPr>
        <p:spPr>
          <a:xfrm>
            <a:off x="4679999" y="259200"/>
            <a:ext cx="6026101" cy="914400"/>
          </a:xfrm>
          <a:solidFill>
            <a:schemeClr val="accent2"/>
          </a:solidFill>
          <a:ln w="0">
            <a:noFill/>
          </a:ln>
          <a:effectLst/>
        </p:spPr>
        <p:txBody>
          <a:bodyPr wrap="none" lIns="230400" tIns="169200" rIns="230400" bIns="50400" anchor="t" anchorCtr="0">
            <a:noAutofit/>
          </a:bodyPr>
          <a:lstStyle>
            <a:lvl1pPr algn="l">
              <a:lnSpc>
                <a:spcPts val="5400"/>
              </a:lnSpc>
              <a:defRPr sz="5000" b="1" i="0" cap="none" baseline="0">
                <a:solidFill>
                  <a:schemeClr val="accent1"/>
                </a:solidFill>
                <a:latin typeface="+mj-lt"/>
              </a:defRPr>
            </a:lvl1pPr>
          </a:lstStyle>
          <a:p>
            <a:r>
              <a:rPr lang="en-US" noProof="1"/>
              <a:t>Titel hinzufügen</a:t>
            </a:r>
          </a:p>
        </p:txBody>
      </p:sp>
    </p:spTree>
    <p:extLst>
      <p:ext uri="{BB962C8B-B14F-4D97-AF65-F5344CB8AC3E}">
        <p14:creationId xmlns:p14="http://schemas.microsoft.com/office/powerpoint/2010/main" val="2697667911"/>
      </p:ext>
    </p:extLst>
  </p:cSld>
  <p:clrMapOvr>
    <a:masterClrMapping/>
  </p:clrMapOvr>
  <p:extLst>
    <p:ext uri="{DCECCB84-F9BA-43D5-87BE-67443E8EF086}">
      <p15:sldGuideLst xmlns:p15="http://schemas.microsoft.com/office/powerpoint/2012/main">
        <p15:guide id="1" orient="horz" pos="855" userDrawn="1">
          <p15:clr>
            <a:srgbClr val="FBAE40"/>
          </p15:clr>
        </p15:guide>
        <p15:guide id="2" orient="horz" pos="3440" userDrawn="1">
          <p15:clr>
            <a:srgbClr val="FBAE40"/>
          </p15:clr>
        </p15:guide>
        <p15:guide id="3" pos="166" userDrawn="1">
          <p15:clr>
            <a:srgbClr val="FBAE40"/>
          </p15:clr>
        </p15:guide>
        <p15:guide id="4" pos="6744" userDrawn="1">
          <p15:clr>
            <a:srgbClr val="FBAE40"/>
          </p15:clr>
        </p15:guide>
        <p15:guide id="5" orient="horz" pos="16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4 content dark ">
    <p:spTree>
      <p:nvGrpSpPr>
        <p:cNvPr id="1" name=""/>
        <p:cNvGrpSpPr/>
        <p:nvPr/>
      </p:nvGrpSpPr>
      <p:grpSpPr>
        <a:xfrm>
          <a:off x="0" y="0"/>
          <a:ext cx="0" cy="0"/>
          <a:chOff x="0" y="0"/>
          <a:chExt cx="0" cy="0"/>
        </a:xfrm>
      </p:grpSpPr>
      <p:sp>
        <p:nvSpPr>
          <p:cNvPr id="4" name="BackgroundPicture2">
            <a:extLst>
              <a:ext uri="{FF2B5EF4-FFF2-40B4-BE49-F238E27FC236}">
                <a16:creationId xmlns:a16="http://schemas.microsoft.com/office/drawing/2014/main" id="{9F4F8A00-0989-FEAD-D127-59325AD26110}"/>
              </a:ext>
            </a:extLst>
          </p:cNvPr>
          <p:cNvSpPr/>
          <p:nvPr userDrawn="1"/>
        </p:nvSpPr>
        <p:spPr>
          <a:xfrm rot="10800000">
            <a:off x="0" y="5252612"/>
            <a:ext cx="10969626" cy="918001"/>
          </a:xfrm>
          <a:custGeom>
            <a:avLst/>
            <a:gdLst/>
            <a:ahLst/>
            <a:cxnLst/>
            <a:rect l="0" t="0" r="0" b="0"/>
            <a:pathLst>
              <a:path w="10969626" h="918001">
                <a:moveTo>
                  <a:pt x="0" y="0"/>
                </a:moveTo>
                <a:lnTo>
                  <a:pt x="10969625" y="0"/>
                </a:lnTo>
                <a:lnTo>
                  <a:pt x="10969625" y="349200"/>
                </a:lnTo>
                <a:lnTo>
                  <a:pt x="0" y="91800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path>
            </a:pathLst>
          </a:cu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7" name="Logo">
            <a:extLst>
              <a:ext uri="{FF2B5EF4-FFF2-40B4-BE49-F238E27FC236}">
                <a16:creationId xmlns:a16="http://schemas.microsoft.com/office/drawing/2014/main" id="{29C23F0C-EB63-1D22-28D2-C6B83FB9B24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7917" b="40255"/>
          <a:stretch/>
        </p:blipFill>
        <p:spPr>
          <a:xfrm>
            <a:off x="9703435" y="5581387"/>
            <a:ext cx="1104740" cy="438441"/>
          </a:xfrm>
          <a:prstGeom prst="rect">
            <a:avLst/>
          </a:prstGeom>
        </p:spPr>
      </p:pic>
      <p:sp>
        <p:nvSpPr>
          <p:cNvPr id="10" name="Footer">
            <a:extLst>
              <a:ext uri="{FF2B5EF4-FFF2-40B4-BE49-F238E27FC236}">
                <a16:creationId xmlns:a16="http://schemas.microsoft.com/office/drawing/2014/main" id="{A06149E1-C7E9-E474-E1DD-47C75CD7DB77}"/>
              </a:ext>
            </a:extLst>
          </p:cNvPr>
          <p:cNvSpPr txBox="1"/>
          <p:nvPr userDrawn="1"/>
        </p:nvSpPr>
        <p:spPr>
          <a:xfrm>
            <a:off x="593090" y="5935261"/>
            <a:ext cx="8850948" cy="122116"/>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kern="0" baseline="0" noProof="1">
                <a:solidFill>
                  <a:srgbClr val="A3BAC8"/>
                </a:solidFill>
                <a:latin typeface="+mn-lt"/>
              </a:rPr>
              <a:t>DC-AT/ESP1 | 06.06.2023 | © Bosch Rexroth AG 2023. Alle Rechte vorbehalten, auch bzgl. jeder Verfügung, Verwertung, Reproduktion, Bearbeitung, Weitergabe sowie für den Fall von Schutzrechtsanmeldungen.</a:t>
            </a:r>
          </a:p>
          <a:p>
            <a:pPr marL="0" marR="0" lvl="0" indent="0" algn="l" defTabSz="914400" rtl="0" eaLnBrk="1" fontAlgn="auto" latinLnBrk="0" hangingPunct="1">
              <a:lnSpc>
                <a:spcPct val="107000"/>
              </a:lnSpc>
              <a:spcBef>
                <a:spcPts val="0"/>
              </a:spcBef>
              <a:spcAft>
                <a:spcPts val="100"/>
              </a:spcAft>
              <a:buClrTx/>
              <a:buSzTx/>
              <a:buFontTx/>
              <a:buNone/>
              <a:tabLst/>
              <a:defRPr/>
            </a:pPr>
            <a:endParaRPr lang="en-US" sz="600" kern="0" baseline="0" noProof="1">
              <a:solidFill>
                <a:schemeClr val="accent1"/>
              </a:solidFill>
              <a:latin typeface="+mn-lt"/>
            </a:endParaRPr>
          </a:p>
          <a:p>
            <a:pPr marR="0" defTabSz="914400" eaLnBrk="1" fontAlgn="auto" latinLnBrk="0" hangingPunct="1">
              <a:lnSpc>
                <a:spcPct val="107000"/>
              </a:lnSpc>
              <a:spcBef>
                <a:spcPts val="0"/>
              </a:spcBef>
              <a:spcAft>
                <a:spcPts val="100"/>
              </a:spcAft>
              <a:buClrTx/>
              <a:buSzTx/>
              <a:buFontTx/>
              <a:buNone/>
              <a:tabLst/>
            </a:pPr>
            <a:endParaRPr kumimoji="0" lang="en-US" sz="600" b="0" i="0" u="none" strike="noStrike" kern="0" cap="none" spc="0" normalizeH="0" baseline="0" noProof="1">
              <a:ln>
                <a:noFill/>
              </a:ln>
              <a:solidFill>
                <a:srgbClr val="000000"/>
              </a:solidFill>
              <a:effectLst/>
              <a:uLnTx/>
              <a:uFillTx/>
              <a:latin typeface="+mn-lt"/>
            </a:endParaRPr>
          </a:p>
        </p:txBody>
      </p:sp>
      <p:sp>
        <p:nvSpPr>
          <p:cNvPr id="2" name="Chapter_titleonly">
            <a:extLst>
              <a:ext uri="{FF2B5EF4-FFF2-40B4-BE49-F238E27FC236}">
                <a16:creationId xmlns:a16="http://schemas.microsoft.com/office/drawing/2014/main" id="{D8DBEFB5-7FD9-DE0E-BF93-9044327DD412}"/>
              </a:ext>
            </a:extLst>
          </p:cNvPr>
          <p:cNvSpPr>
            <a:spLocks noGrp="1"/>
          </p:cNvSpPr>
          <p:nvPr>
            <p:ph type="body" idx="15" hasCustomPrompt="1"/>
          </p:nvPr>
        </p:nvSpPr>
        <p:spPr>
          <a:xfrm>
            <a:off x="259080" y="259200"/>
            <a:ext cx="10452100" cy="388800"/>
          </a:xfrm>
        </p:spPr>
        <p:txBody>
          <a:bodyPr vert="horz" lIns="0" tIns="0" rIns="0" bIns="0" rtlCol="0">
            <a:noAutofit/>
          </a:bodyPr>
          <a:lstStyle>
            <a:lvl1pPr algn="l" defTabSz="914333" rtl="0" eaLnBrk="1" latinLnBrk="0" hangingPunct="1">
              <a:lnSpc>
                <a:spcPct val="89000"/>
              </a:lnSpc>
              <a:spcBef>
                <a:spcPts val="500"/>
              </a:spcBef>
              <a:buNone/>
              <a:defRPr lang="en-US" sz="2400" b="1" kern="1200" baseline="0" noProof="1">
                <a:solidFill>
                  <a:srgbClr val="00B9E5"/>
                </a:solidFill>
                <a:latin typeface="+mj-lt"/>
                <a:ea typeface="+mj-ea"/>
                <a:cs typeface="+mj-cs"/>
              </a:defRPr>
            </a:lvl1pPr>
          </a:lstStyle>
          <a:p>
            <a:pPr marL="0" lvl="0" indent="0">
              <a:spcBef>
                <a:spcPts val="0"/>
              </a:spcBef>
              <a:buFont typeface="Wingdings 3" panose="05040102010807070707" pitchFamily="18" charset="2"/>
            </a:pPr>
            <a:r>
              <a:rPr lang="en-US" noProof="1"/>
              <a:t>Kapitel­überschrift hinzufügen</a:t>
            </a:r>
          </a:p>
        </p:txBody>
      </p:sp>
      <p:sp>
        <p:nvSpPr>
          <p:cNvPr id="19" name="slide_title">
            <a:extLst>
              <a:ext uri="{FF2B5EF4-FFF2-40B4-BE49-F238E27FC236}">
                <a16:creationId xmlns:a16="http://schemas.microsoft.com/office/drawing/2014/main" id="{DF7F8884-B1F7-469D-8614-E93F2AA1E3DD}"/>
              </a:ext>
            </a:extLst>
          </p:cNvPr>
          <p:cNvSpPr>
            <a:spLocks noGrp="1"/>
          </p:cNvSpPr>
          <p:nvPr>
            <p:ph type="title" sz="quarter" hasCustomPrompt="1"/>
          </p:nvPr>
        </p:nvSpPr>
        <p:spPr>
          <a:xfrm>
            <a:off x="259080" y="648000"/>
            <a:ext cx="10452100" cy="388800"/>
          </a:xfrm>
        </p:spPr>
        <p:txBody>
          <a:bodyPr/>
          <a:lstStyle>
            <a:lvl1pPr>
              <a:defRPr lang="en-US" sz="2400" b="1" kern="1200" baseline="0" noProof="1">
                <a:solidFill>
                  <a:srgbClr val="00B9E5"/>
                </a:solidFill>
                <a:latin typeface="+mj-lt"/>
                <a:ea typeface="+mj-ea"/>
                <a:cs typeface="+mj-cs"/>
              </a:defRPr>
            </a:lvl1pPr>
          </a:lstStyle>
          <a:p>
            <a:r>
              <a:rPr lang="en-US" noProof="1"/>
              <a:t>Folienüberschrift hinzufügen</a:t>
            </a:r>
          </a:p>
        </p:txBody>
      </p:sp>
      <p:sp>
        <p:nvSpPr>
          <p:cNvPr id="5" name="Content Placeholder 1"/>
          <p:cNvSpPr>
            <a:spLocks noGrp="1"/>
          </p:cNvSpPr>
          <p:nvPr>
            <p:ph sz="half" idx="1" hasCustomPrompt="1"/>
          </p:nvPr>
        </p:nvSpPr>
        <p:spPr>
          <a:xfrm>
            <a:off x="259080" y="1295399"/>
            <a:ext cx="2515870" cy="416814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2"/>
          <p:cNvSpPr>
            <a:spLocks noGrp="1"/>
          </p:cNvSpPr>
          <p:nvPr>
            <p:ph sz="half" idx="2" hasCustomPrompt="1"/>
          </p:nvPr>
        </p:nvSpPr>
        <p:spPr>
          <a:xfrm>
            <a:off x="2904490" y="1295400"/>
            <a:ext cx="2515870" cy="416814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5549900" y="1295399"/>
            <a:ext cx="2515870" cy="416814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4" hasCustomPrompt="1"/>
          </p:nvPr>
        </p:nvSpPr>
        <p:spPr>
          <a:xfrm>
            <a:off x="8195310" y="1295400"/>
            <a:ext cx="2515870" cy="416814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699" y="5923478"/>
            <a:ext cx="333801" cy="247137"/>
          </a:xfrm>
          <a:prstGeom prst="rect">
            <a:avLst/>
          </a:prstGeom>
        </p:spPr>
        <p:txBody>
          <a:bodyPr/>
          <a:lstStyle>
            <a:lvl1pPr>
              <a:defRPr kern="0" baseline="0">
                <a:solidFill>
                  <a:schemeClr val="accent3"/>
                </a:solidFill>
              </a:defRPr>
            </a:lvl1pPr>
          </a:lstStyle>
          <a:p>
            <a:fld id="{4898AEC0-503E-4FA4-859C-D0F72D6E3F79}" type="slidenum">
              <a:rPr lang="en-US" noProof="1" dirty="0" smtClean="0"/>
              <a:pPr/>
              <a:t>‹#›</a:t>
            </a:fld>
            <a:endParaRPr lang="en-US" noProof="1"/>
          </a:p>
        </p:txBody>
      </p:sp>
      <p:sp>
        <p:nvSpPr>
          <p:cNvPr id="14" name="Rectangle7">
            <a:extLst>
              <a:ext uri="{FF2B5EF4-FFF2-40B4-BE49-F238E27FC236}">
                <a16:creationId xmlns:a16="http://schemas.microsoft.com/office/drawing/2014/main" id="{3A9A741C-7644-4810-ABAF-465822FC0D7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Tree>
    <p:extLst>
      <p:ext uri="{BB962C8B-B14F-4D97-AF65-F5344CB8AC3E}">
        <p14:creationId xmlns:p14="http://schemas.microsoft.com/office/powerpoint/2010/main" val="1061336952"/>
      </p:ext>
    </p:extLst>
  </p:cSld>
  <p:clrMapOvr>
    <a:masterClrMapping/>
  </p:clrMapOvr>
  <p:extLst>
    <p:ext uri="{DCECCB84-F9BA-43D5-87BE-67443E8EF086}">
      <p15:sldGuideLst xmlns:p15="http://schemas.microsoft.com/office/powerpoint/2012/main">
        <p15:guide id="0" pos="163" userDrawn="1">
          <p15:clr>
            <a:srgbClr val="FBAE40"/>
          </p15:clr>
        </p15:guide>
        <p15:guide id="1" pos="6747" userDrawn="1">
          <p15:clr>
            <a:srgbClr val="FBAE40"/>
          </p15:clr>
        </p15:guide>
        <p15:guide id="5" pos="1748" userDrawn="1">
          <p15:clr>
            <a:srgbClr val="FBAE40"/>
          </p15:clr>
        </p15:guide>
        <p15:guide id="6" pos="3496" userDrawn="1">
          <p15:clr>
            <a:srgbClr val="FBAE40"/>
          </p15:clr>
        </p15:guide>
        <p15:guide id="7" pos="5080" userDrawn="1">
          <p15:clr>
            <a:srgbClr val="FBAE40"/>
          </p15:clr>
        </p15:guide>
        <p15:guide id="8" pos="1829" userDrawn="1">
          <p15:clr>
            <a:srgbClr val="FBAE40"/>
          </p15:clr>
        </p15:guide>
        <p15:guide id="9" pos="3414" userDrawn="1">
          <p15:clr>
            <a:srgbClr val="FBAE40"/>
          </p15:clr>
        </p15:guide>
        <p15:guide id="10" pos="5162" userDrawn="1">
          <p15:clr>
            <a:srgbClr val="FBAE40"/>
          </p15:clr>
        </p15:guide>
        <p15:guide id="11" orient="horz" pos="408" userDrawn="1">
          <p15:clr>
            <a:srgbClr val="FBAE40"/>
          </p15:clr>
        </p15:guide>
        <p15:guide id="14" orient="horz" pos="163" userDrawn="1">
          <p15:clr>
            <a:srgbClr val="FBAE40"/>
          </p15:clr>
        </p15:guide>
        <p15:guide id="15" orient="horz" pos="651" userDrawn="1">
          <p15:clr>
            <a:srgbClr val="FBAE40"/>
          </p15:clr>
        </p15:guide>
        <p15:guide id="17" orient="horz" pos="3441" userDrawn="1">
          <p15:clr>
            <a:srgbClr val="FBAE40"/>
          </p15:clr>
        </p15:guide>
        <p15:guide id="18" orient="horz" pos="816"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content light ">
    <p:bg>
      <p:bgRef idx="1001">
        <a:schemeClr val="bg1"/>
      </p:bgRef>
    </p:bg>
    <p:spTree>
      <p:nvGrpSpPr>
        <p:cNvPr id="1" name=""/>
        <p:cNvGrpSpPr/>
        <p:nvPr/>
      </p:nvGrpSpPr>
      <p:grpSpPr>
        <a:xfrm>
          <a:off x="0" y="0"/>
          <a:ext cx="0" cy="0"/>
          <a:chOff x="0" y="0"/>
          <a:chExt cx="0" cy="0"/>
        </a:xfrm>
      </p:grpSpPr>
      <p:sp>
        <p:nvSpPr>
          <p:cNvPr id="2" name="Chapter_titleonly">
            <a:extLst>
              <a:ext uri="{FF2B5EF4-FFF2-40B4-BE49-F238E27FC236}">
                <a16:creationId xmlns:a16="http://schemas.microsoft.com/office/drawing/2014/main" id="{D8DBEFB5-7FD9-DE0E-BF93-9044327DD412}"/>
              </a:ext>
            </a:extLst>
          </p:cNvPr>
          <p:cNvSpPr>
            <a:spLocks noGrp="1"/>
          </p:cNvSpPr>
          <p:nvPr>
            <p:ph type="body" idx="15" hasCustomPrompt="1"/>
          </p:nvPr>
        </p:nvSpPr>
        <p:spPr>
          <a:xfrm>
            <a:off x="259080" y="259200"/>
            <a:ext cx="10452100" cy="388800"/>
          </a:xfrm>
        </p:spPr>
        <p:txBody>
          <a:bodyPr vert="horz" lIns="0" tIns="0" rIns="0" bIns="0" rtlCol="0">
            <a:noAutofit/>
          </a:bodyPr>
          <a:lstStyle>
            <a:lvl1pPr>
              <a:lnSpc>
                <a:spcPct val="89000"/>
              </a:lnSpc>
              <a:spcBef>
                <a:spcPts val="500"/>
              </a:spcBef>
              <a:buNone/>
              <a:defRPr lang="en-US" sz="2400" b="1" kern="1200" baseline="0" noProof="1">
                <a:solidFill>
                  <a:srgbClr val="00B9E5"/>
                </a:solidFill>
                <a:latin typeface="+mj-lt"/>
                <a:ea typeface="+mj-ea"/>
                <a:cs typeface="+mj-cs"/>
              </a:defRPr>
            </a:lvl1pPr>
          </a:lstStyle>
          <a:p>
            <a:pPr marL="0" lvl="0" indent="0">
              <a:spcBef>
                <a:spcPts val="0"/>
              </a:spcBef>
              <a:buFont typeface="Wingdings 3" panose="05040102010807070707" pitchFamily="18" charset="2"/>
            </a:pPr>
            <a:r>
              <a:rPr lang="en-US" noProof="1"/>
              <a:t>Kapitel­überschrift hinzufügen</a:t>
            </a:r>
          </a:p>
        </p:txBody>
      </p:sp>
      <p:sp>
        <p:nvSpPr>
          <p:cNvPr id="19" name="slide_title">
            <a:extLst>
              <a:ext uri="{FF2B5EF4-FFF2-40B4-BE49-F238E27FC236}">
                <a16:creationId xmlns:a16="http://schemas.microsoft.com/office/drawing/2014/main" id="{DF7F8884-B1F7-469D-8614-E93F2AA1E3DD}"/>
              </a:ext>
            </a:extLst>
          </p:cNvPr>
          <p:cNvSpPr>
            <a:spLocks noGrp="1"/>
          </p:cNvSpPr>
          <p:nvPr>
            <p:ph type="title" sz="quarter" hasCustomPrompt="1"/>
          </p:nvPr>
        </p:nvSpPr>
        <p:spPr>
          <a:xfrm>
            <a:off x="259080" y="648000"/>
            <a:ext cx="10452100" cy="388800"/>
          </a:xfrm>
        </p:spPr>
        <p:txBody>
          <a:bodyPr/>
          <a:lstStyle>
            <a:lvl1pPr>
              <a:defRPr lang="en-US" sz="2400" b="1" kern="1200" baseline="0" noProof="1">
                <a:solidFill>
                  <a:srgbClr val="00B9E5"/>
                </a:solidFill>
                <a:latin typeface="+mj-lt"/>
                <a:ea typeface="+mj-ea"/>
                <a:cs typeface="+mj-cs"/>
              </a:defRPr>
            </a:lvl1pPr>
          </a:lstStyle>
          <a:p>
            <a:r>
              <a:rPr lang="en-US" noProof="1"/>
              <a:t>Folienüberschrift hinzufügen</a:t>
            </a:r>
          </a:p>
        </p:txBody>
      </p:sp>
      <p:sp>
        <p:nvSpPr>
          <p:cNvPr id="5" name="Content Placeholder 1"/>
          <p:cNvSpPr>
            <a:spLocks noGrp="1"/>
          </p:cNvSpPr>
          <p:nvPr>
            <p:ph sz="half" idx="1" hasCustomPrompt="1"/>
          </p:nvPr>
        </p:nvSpPr>
        <p:spPr>
          <a:xfrm>
            <a:off x="259080" y="1295399"/>
            <a:ext cx="2515870" cy="416814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2"/>
          <p:cNvSpPr>
            <a:spLocks noGrp="1"/>
          </p:cNvSpPr>
          <p:nvPr>
            <p:ph sz="half" idx="2" hasCustomPrompt="1"/>
          </p:nvPr>
        </p:nvSpPr>
        <p:spPr>
          <a:xfrm>
            <a:off x="2904490" y="1295400"/>
            <a:ext cx="2515870" cy="416814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5549900" y="1295399"/>
            <a:ext cx="2515870" cy="416814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4" hasCustomPrompt="1"/>
          </p:nvPr>
        </p:nvSpPr>
        <p:spPr>
          <a:xfrm>
            <a:off x="8195310" y="1295400"/>
            <a:ext cx="2515870" cy="416814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699" y="5923478"/>
            <a:ext cx="333801" cy="247137"/>
          </a:xfrm>
          <a:prstGeom prst="rect">
            <a:avLst/>
          </a:prstGeom>
        </p:spPr>
        <p:txBody>
          <a:bodyPr/>
          <a:lstStyle>
            <a:lvl1pPr>
              <a:defRPr kern="0" baseline="0">
                <a:solidFill>
                  <a:schemeClr val="accent3"/>
                </a:solidFill>
              </a:defRPr>
            </a:lvl1pPr>
          </a:lstStyle>
          <a:p>
            <a:fld id="{4898AEC0-503E-4FA4-859C-D0F72D6E3F79}" type="slidenum">
              <a:rPr lang="en-US" noProof="1" dirty="0" smtClean="0"/>
              <a:pPr/>
              <a:t>‹#›</a:t>
            </a:fld>
            <a:endParaRPr lang="en-US" noProof="1"/>
          </a:p>
        </p:txBody>
      </p:sp>
      <p:sp>
        <p:nvSpPr>
          <p:cNvPr id="14" name="Rectangle7">
            <a:extLst>
              <a:ext uri="{FF2B5EF4-FFF2-40B4-BE49-F238E27FC236}">
                <a16:creationId xmlns:a16="http://schemas.microsoft.com/office/drawing/2014/main" id="{3A9A741C-7644-4810-ABAF-465822FC0D7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Tree>
    <p:extLst>
      <p:ext uri="{BB962C8B-B14F-4D97-AF65-F5344CB8AC3E}">
        <p14:creationId xmlns:p14="http://schemas.microsoft.com/office/powerpoint/2010/main" val="176311460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0" pos="163" userDrawn="1">
          <p15:clr>
            <a:srgbClr val="FBAE40"/>
          </p15:clr>
        </p15:guide>
        <p15:guide id="1" pos="6747" userDrawn="1">
          <p15:clr>
            <a:srgbClr val="FBAE40"/>
          </p15:clr>
        </p15:guide>
        <p15:guide id="5" pos="1748" userDrawn="1">
          <p15:clr>
            <a:srgbClr val="FBAE40"/>
          </p15:clr>
        </p15:guide>
        <p15:guide id="6" pos="3496" userDrawn="1">
          <p15:clr>
            <a:srgbClr val="FBAE40"/>
          </p15:clr>
        </p15:guide>
        <p15:guide id="7" pos="5080" userDrawn="1">
          <p15:clr>
            <a:srgbClr val="FBAE40"/>
          </p15:clr>
        </p15:guide>
        <p15:guide id="8" pos="1829" userDrawn="1">
          <p15:clr>
            <a:srgbClr val="FBAE40"/>
          </p15:clr>
        </p15:guide>
        <p15:guide id="9" pos="3414" userDrawn="1">
          <p15:clr>
            <a:srgbClr val="FBAE40"/>
          </p15:clr>
        </p15:guide>
        <p15:guide id="10" pos="5162" userDrawn="1">
          <p15:clr>
            <a:srgbClr val="FBAE40"/>
          </p15:clr>
        </p15:guide>
        <p15:guide id="11" orient="horz" pos="408" userDrawn="1">
          <p15:clr>
            <a:srgbClr val="FBAE40"/>
          </p15:clr>
        </p15:guide>
        <p15:guide id="14" orient="horz" pos="163" userDrawn="1">
          <p15:clr>
            <a:srgbClr val="FBAE40"/>
          </p15:clr>
        </p15:guide>
        <p15:guide id="15" orient="horz" pos="653" userDrawn="1">
          <p15:clr>
            <a:srgbClr val="FBAE40"/>
          </p15:clr>
        </p15:guide>
        <p15:guide id="17" orient="horz" pos="3441" userDrawn="1">
          <p15:clr>
            <a:srgbClr val="FBAE40"/>
          </p15:clr>
        </p15:guide>
        <p15:guide id="18" orient="horz" pos="816"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 x 2 content dark ">
    <p:spTree>
      <p:nvGrpSpPr>
        <p:cNvPr id="1" name=""/>
        <p:cNvGrpSpPr/>
        <p:nvPr/>
      </p:nvGrpSpPr>
      <p:grpSpPr>
        <a:xfrm>
          <a:off x="0" y="0"/>
          <a:ext cx="0" cy="0"/>
          <a:chOff x="0" y="0"/>
          <a:chExt cx="0" cy="0"/>
        </a:xfrm>
      </p:grpSpPr>
      <p:sp>
        <p:nvSpPr>
          <p:cNvPr id="4" name="BackgroundPicture2">
            <a:extLst>
              <a:ext uri="{FF2B5EF4-FFF2-40B4-BE49-F238E27FC236}">
                <a16:creationId xmlns:a16="http://schemas.microsoft.com/office/drawing/2014/main" id="{359291F1-565C-F218-4CE2-BD3E99D3A801}"/>
              </a:ext>
            </a:extLst>
          </p:cNvPr>
          <p:cNvSpPr/>
          <p:nvPr userDrawn="1"/>
        </p:nvSpPr>
        <p:spPr>
          <a:xfrm rot="10800000">
            <a:off x="0" y="5252612"/>
            <a:ext cx="10969626" cy="918001"/>
          </a:xfrm>
          <a:custGeom>
            <a:avLst/>
            <a:gdLst/>
            <a:ahLst/>
            <a:cxnLst/>
            <a:rect l="0" t="0" r="0" b="0"/>
            <a:pathLst>
              <a:path w="10969626" h="918001">
                <a:moveTo>
                  <a:pt x="0" y="0"/>
                </a:moveTo>
                <a:lnTo>
                  <a:pt x="10969625" y="0"/>
                </a:lnTo>
                <a:lnTo>
                  <a:pt x="10969625" y="349200"/>
                </a:lnTo>
                <a:lnTo>
                  <a:pt x="0" y="91800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path>
            </a:pathLst>
          </a:cu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7" name="Logo">
            <a:extLst>
              <a:ext uri="{FF2B5EF4-FFF2-40B4-BE49-F238E27FC236}">
                <a16:creationId xmlns:a16="http://schemas.microsoft.com/office/drawing/2014/main" id="{4F473A07-BA6A-88A5-8BE3-01DDC66EFE8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7917" b="40255"/>
          <a:stretch/>
        </p:blipFill>
        <p:spPr>
          <a:xfrm>
            <a:off x="9703435" y="5581387"/>
            <a:ext cx="1104740" cy="438441"/>
          </a:xfrm>
          <a:prstGeom prst="rect">
            <a:avLst/>
          </a:prstGeom>
        </p:spPr>
      </p:pic>
      <p:sp>
        <p:nvSpPr>
          <p:cNvPr id="10" name="Footer">
            <a:extLst>
              <a:ext uri="{FF2B5EF4-FFF2-40B4-BE49-F238E27FC236}">
                <a16:creationId xmlns:a16="http://schemas.microsoft.com/office/drawing/2014/main" id="{EF6C1B0E-9C94-35D8-89B6-B28F9E8E27D7}"/>
              </a:ext>
            </a:extLst>
          </p:cNvPr>
          <p:cNvSpPr txBox="1"/>
          <p:nvPr userDrawn="1"/>
        </p:nvSpPr>
        <p:spPr>
          <a:xfrm>
            <a:off x="593090" y="5935261"/>
            <a:ext cx="8850948" cy="122116"/>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kern="0" baseline="0" noProof="1">
                <a:solidFill>
                  <a:srgbClr val="A3BAC8"/>
                </a:solidFill>
                <a:latin typeface="+mn-lt"/>
              </a:rPr>
              <a:t>DC-AT/ESP1 | 06.06.2023 | © Bosch Rexroth AG 2023. Alle Rechte vorbehalten, auch bzgl. jeder Verfügung, Verwertung, Reproduktion, Bearbeitung, Weitergabe sowie für den Fall von Schutzrechtsanmeldungen.</a:t>
            </a:r>
          </a:p>
          <a:p>
            <a:pPr marL="0" marR="0" lvl="0" indent="0" algn="l" defTabSz="914400" rtl="0" eaLnBrk="1" fontAlgn="auto" latinLnBrk="0" hangingPunct="1">
              <a:lnSpc>
                <a:spcPct val="107000"/>
              </a:lnSpc>
              <a:spcBef>
                <a:spcPts val="0"/>
              </a:spcBef>
              <a:spcAft>
                <a:spcPts val="100"/>
              </a:spcAft>
              <a:buClrTx/>
              <a:buSzTx/>
              <a:buFontTx/>
              <a:buNone/>
              <a:tabLst/>
              <a:defRPr/>
            </a:pPr>
            <a:endParaRPr lang="en-US" sz="600" kern="0" baseline="0" noProof="1">
              <a:solidFill>
                <a:schemeClr val="accent1"/>
              </a:solidFill>
              <a:latin typeface="+mn-lt"/>
            </a:endParaRPr>
          </a:p>
          <a:p>
            <a:pPr marR="0" defTabSz="914400" eaLnBrk="1" fontAlgn="auto" latinLnBrk="0" hangingPunct="1">
              <a:lnSpc>
                <a:spcPct val="107000"/>
              </a:lnSpc>
              <a:spcBef>
                <a:spcPts val="0"/>
              </a:spcBef>
              <a:spcAft>
                <a:spcPts val="100"/>
              </a:spcAft>
              <a:buClrTx/>
              <a:buSzTx/>
              <a:buFontTx/>
              <a:buNone/>
              <a:tabLst/>
            </a:pPr>
            <a:endParaRPr kumimoji="0" lang="en-US" sz="600" b="0" i="0" u="none" strike="noStrike" kern="0" cap="none" spc="0" normalizeH="0" baseline="0" noProof="1">
              <a:ln>
                <a:noFill/>
              </a:ln>
              <a:solidFill>
                <a:srgbClr val="000000"/>
              </a:solidFill>
              <a:effectLst/>
              <a:uLnTx/>
              <a:uFillTx/>
              <a:latin typeface="+mn-lt"/>
            </a:endParaRPr>
          </a:p>
        </p:txBody>
      </p:sp>
      <p:sp>
        <p:nvSpPr>
          <p:cNvPr id="2" name="Chapter_titleonly">
            <a:extLst>
              <a:ext uri="{FF2B5EF4-FFF2-40B4-BE49-F238E27FC236}">
                <a16:creationId xmlns:a16="http://schemas.microsoft.com/office/drawing/2014/main" id="{6372C0C5-D72E-7D9D-6C6C-76C096623AC6}"/>
              </a:ext>
            </a:extLst>
          </p:cNvPr>
          <p:cNvSpPr>
            <a:spLocks noGrp="1"/>
          </p:cNvSpPr>
          <p:nvPr>
            <p:ph type="body" idx="15" hasCustomPrompt="1"/>
          </p:nvPr>
        </p:nvSpPr>
        <p:spPr>
          <a:xfrm>
            <a:off x="259080" y="259200"/>
            <a:ext cx="10452100" cy="388800"/>
          </a:xfrm>
        </p:spPr>
        <p:txBody>
          <a:bodyPr vert="horz" lIns="0" tIns="0" rIns="0" bIns="0" rtlCol="0">
            <a:noAutofit/>
          </a:bodyPr>
          <a:lstStyle>
            <a:lvl1pPr algn="l" defTabSz="914333" rtl="0" eaLnBrk="1" latinLnBrk="0" hangingPunct="1">
              <a:lnSpc>
                <a:spcPct val="89000"/>
              </a:lnSpc>
              <a:spcBef>
                <a:spcPts val="500"/>
              </a:spcBef>
              <a:buNone/>
              <a:defRPr lang="en-US" sz="2400" b="1" kern="1200" baseline="0" noProof="1">
                <a:solidFill>
                  <a:srgbClr val="00B9E5"/>
                </a:solidFill>
                <a:latin typeface="+mj-lt"/>
                <a:ea typeface="+mj-ea"/>
                <a:cs typeface="+mj-cs"/>
              </a:defRPr>
            </a:lvl1pPr>
          </a:lstStyle>
          <a:p>
            <a:pPr marL="0" lvl="0" indent="0">
              <a:spcBef>
                <a:spcPts val="0"/>
              </a:spcBef>
              <a:buFont typeface="Wingdings 3" panose="05040102010807070707" pitchFamily="18" charset="2"/>
            </a:pPr>
            <a:r>
              <a:rPr lang="en-US" noProof="1"/>
              <a:t>Kapitel­überschrift hinzufügen</a:t>
            </a:r>
          </a:p>
        </p:txBody>
      </p:sp>
      <p:sp>
        <p:nvSpPr>
          <p:cNvPr id="19" name="slide_title">
            <a:extLst>
              <a:ext uri="{FF2B5EF4-FFF2-40B4-BE49-F238E27FC236}">
                <a16:creationId xmlns:a16="http://schemas.microsoft.com/office/drawing/2014/main" id="{0CD4A6A4-B685-4664-A9F2-206AFF03DCDC}"/>
              </a:ext>
            </a:extLst>
          </p:cNvPr>
          <p:cNvSpPr>
            <a:spLocks noGrp="1"/>
          </p:cNvSpPr>
          <p:nvPr>
            <p:ph type="title" sz="quarter" hasCustomPrompt="1"/>
          </p:nvPr>
        </p:nvSpPr>
        <p:spPr>
          <a:xfrm>
            <a:off x="259080" y="648000"/>
            <a:ext cx="10452100" cy="388800"/>
          </a:xfrm>
        </p:spPr>
        <p:txBody>
          <a:bodyPr/>
          <a:lstStyle>
            <a:lvl1pPr>
              <a:defRPr lang="en-US" sz="2400" b="1" kern="1200" baseline="0" noProof="1">
                <a:solidFill>
                  <a:srgbClr val="00B9E5"/>
                </a:solidFill>
                <a:latin typeface="+mj-lt"/>
                <a:ea typeface="+mj-ea"/>
                <a:cs typeface="+mj-cs"/>
              </a:defRPr>
            </a:lvl1pPr>
          </a:lstStyle>
          <a:p>
            <a:r>
              <a:rPr lang="en-US" noProof="1"/>
              <a:t>Folienüberschrift hinzufügen</a:t>
            </a:r>
          </a:p>
        </p:txBody>
      </p:sp>
      <p:sp>
        <p:nvSpPr>
          <p:cNvPr id="5" name="Content Placeholder 1"/>
          <p:cNvSpPr>
            <a:spLocks noGrp="1"/>
          </p:cNvSpPr>
          <p:nvPr>
            <p:ph sz="half" idx="1" hasCustomPrompt="1"/>
          </p:nvPr>
        </p:nvSpPr>
        <p:spPr>
          <a:xfrm>
            <a:off x="259080" y="1295400"/>
            <a:ext cx="485902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5852160" y="1295400"/>
            <a:ext cx="485902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2" hasCustomPrompt="1"/>
          </p:nvPr>
        </p:nvSpPr>
        <p:spPr>
          <a:xfrm>
            <a:off x="259080" y="3444239"/>
            <a:ext cx="485902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4" hasCustomPrompt="1"/>
          </p:nvPr>
        </p:nvSpPr>
        <p:spPr>
          <a:xfrm>
            <a:off x="5852160" y="3444239"/>
            <a:ext cx="485902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699" y="5923478"/>
            <a:ext cx="333801" cy="247137"/>
          </a:xfrm>
          <a:prstGeom prst="rect">
            <a:avLst/>
          </a:prstGeom>
        </p:spPr>
        <p:txBody>
          <a:bodyPr/>
          <a:lstStyle>
            <a:lvl1pPr>
              <a:defRPr kern="0" baseline="0">
                <a:solidFill>
                  <a:schemeClr val="accent3"/>
                </a:solidFill>
              </a:defRPr>
            </a:lvl1pPr>
          </a:lstStyle>
          <a:p>
            <a:fld id="{4898AEC0-503E-4FA4-859C-D0F72D6E3F79}" type="slidenum">
              <a:rPr lang="en-US" noProof="1" dirty="0" smtClean="0"/>
              <a:pPr/>
              <a:t>‹#›</a:t>
            </a:fld>
            <a:endParaRPr lang="en-US" noProof="1"/>
          </a:p>
        </p:txBody>
      </p:sp>
      <p:sp>
        <p:nvSpPr>
          <p:cNvPr id="14" name="Rectangle7">
            <a:extLst>
              <a:ext uri="{FF2B5EF4-FFF2-40B4-BE49-F238E27FC236}">
                <a16:creationId xmlns:a16="http://schemas.microsoft.com/office/drawing/2014/main" id="{43F0E5D0-784C-433E-AAB0-40D43C1BCBA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Tree>
    <p:extLst>
      <p:ext uri="{BB962C8B-B14F-4D97-AF65-F5344CB8AC3E}">
        <p14:creationId xmlns:p14="http://schemas.microsoft.com/office/powerpoint/2010/main" val="2776284197"/>
      </p:ext>
    </p:extLst>
  </p:cSld>
  <p:clrMapOvr>
    <a:masterClrMapping/>
  </p:clrMapOvr>
  <p:extLst>
    <p:ext uri="{DCECCB84-F9BA-43D5-87BE-67443E8EF086}">
      <p15:sldGuideLst xmlns:p15="http://schemas.microsoft.com/office/powerpoint/2012/main">
        <p15:guide id="0" pos="163" userDrawn="1">
          <p15:clr>
            <a:srgbClr val="FBAE40"/>
          </p15:clr>
        </p15:guide>
        <p15:guide id="1" pos="6747" userDrawn="1">
          <p15:clr>
            <a:srgbClr val="FBAE40"/>
          </p15:clr>
        </p15:guide>
        <p15:guide id="5" pos="3224" userDrawn="1">
          <p15:clr>
            <a:srgbClr val="FBAE40"/>
          </p15:clr>
        </p15:guide>
        <p15:guide id="6" pos="3686" userDrawn="1">
          <p15:clr>
            <a:srgbClr val="FBAE40"/>
          </p15:clr>
        </p15:guide>
        <p15:guide id="10" orient="horz" pos="163" userDrawn="1">
          <p15:clr>
            <a:srgbClr val="FBAE40"/>
          </p15:clr>
        </p15:guide>
        <p15:guide id="11" orient="horz" pos="408" userDrawn="1">
          <p15:clr>
            <a:srgbClr val="FBAE40"/>
          </p15:clr>
        </p15:guide>
        <p15:guide id="14" orient="horz" pos="653" userDrawn="1">
          <p15:clr>
            <a:srgbClr val="FBAE40"/>
          </p15:clr>
        </p15:guide>
        <p15:guide id="15" orient="horz" pos="816" userDrawn="1">
          <p15:clr>
            <a:srgbClr val="FBAE40"/>
          </p15:clr>
        </p15:guide>
        <p15:guide id="16" orient="horz" pos="2088" userDrawn="1">
          <p15:clr>
            <a:srgbClr val="FBAE40"/>
          </p15:clr>
        </p15:guide>
        <p15:guide id="18" orient="horz" pos="2169" userDrawn="1">
          <p15:clr>
            <a:srgbClr val="FBAE40"/>
          </p15:clr>
        </p15:guide>
        <p15:guide id="19" orient="horz" pos="3441"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 x 2 content light ">
    <p:spTree>
      <p:nvGrpSpPr>
        <p:cNvPr id="1" name=""/>
        <p:cNvGrpSpPr/>
        <p:nvPr/>
      </p:nvGrpSpPr>
      <p:grpSpPr>
        <a:xfrm>
          <a:off x="0" y="0"/>
          <a:ext cx="0" cy="0"/>
          <a:chOff x="0" y="0"/>
          <a:chExt cx="0" cy="0"/>
        </a:xfrm>
      </p:grpSpPr>
      <p:sp>
        <p:nvSpPr>
          <p:cNvPr id="2" name="Chapter_titleonly">
            <a:extLst>
              <a:ext uri="{FF2B5EF4-FFF2-40B4-BE49-F238E27FC236}">
                <a16:creationId xmlns:a16="http://schemas.microsoft.com/office/drawing/2014/main" id="{6372C0C5-D72E-7D9D-6C6C-76C096623AC6}"/>
              </a:ext>
            </a:extLst>
          </p:cNvPr>
          <p:cNvSpPr>
            <a:spLocks noGrp="1"/>
          </p:cNvSpPr>
          <p:nvPr>
            <p:ph type="body" idx="15" hasCustomPrompt="1"/>
          </p:nvPr>
        </p:nvSpPr>
        <p:spPr>
          <a:xfrm>
            <a:off x="259080" y="259200"/>
            <a:ext cx="10452100" cy="388800"/>
          </a:xfrm>
        </p:spPr>
        <p:txBody>
          <a:bodyPr vert="horz" lIns="0" tIns="0" rIns="0" bIns="0" rtlCol="0">
            <a:noAutofit/>
          </a:bodyPr>
          <a:lstStyle>
            <a:lvl1pPr>
              <a:lnSpc>
                <a:spcPct val="89000"/>
              </a:lnSpc>
              <a:buNone/>
              <a:defRPr lang="en-US" sz="2400" b="1" kern="1200" baseline="0" noProof="1">
                <a:solidFill>
                  <a:srgbClr val="00B9E5"/>
                </a:solidFill>
                <a:latin typeface="+mj-lt"/>
                <a:ea typeface="+mj-ea"/>
                <a:cs typeface="+mj-cs"/>
              </a:defRPr>
            </a:lvl1pPr>
          </a:lstStyle>
          <a:p>
            <a:pPr marL="0" lvl="0" indent="0">
              <a:spcBef>
                <a:spcPts val="0"/>
              </a:spcBef>
              <a:buFont typeface="Wingdings 3" panose="05040102010807070707" pitchFamily="18" charset="2"/>
            </a:pPr>
            <a:r>
              <a:rPr lang="en-US" noProof="1"/>
              <a:t>Kapitel­überschrift hinzufügen</a:t>
            </a:r>
          </a:p>
        </p:txBody>
      </p:sp>
      <p:sp>
        <p:nvSpPr>
          <p:cNvPr id="19" name="slide_title">
            <a:extLst>
              <a:ext uri="{FF2B5EF4-FFF2-40B4-BE49-F238E27FC236}">
                <a16:creationId xmlns:a16="http://schemas.microsoft.com/office/drawing/2014/main" id="{0CD4A6A4-B685-4664-A9F2-206AFF03DCDC}"/>
              </a:ext>
            </a:extLst>
          </p:cNvPr>
          <p:cNvSpPr>
            <a:spLocks noGrp="1"/>
          </p:cNvSpPr>
          <p:nvPr>
            <p:ph type="title" sz="quarter" hasCustomPrompt="1"/>
          </p:nvPr>
        </p:nvSpPr>
        <p:spPr>
          <a:xfrm>
            <a:off x="259080" y="648000"/>
            <a:ext cx="10452100" cy="388800"/>
          </a:xfrm>
        </p:spPr>
        <p:txBody>
          <a:bodyPr/>
          <a:lstStyle>
            <a:lvl1pPr>
              <a:defRPr lang="en-US" sz="2400" b="1" kern="1200" baseline="0" noProof="1">
                <a:solidFill>
                  <a:srgbClr val="00B9E5"/>
                </a:solidFill>
                <a:latin typeface="+mj-lt"/>
                <a:ea typeface="+mj-ea"/>
                <a:cs typeface="+mj-cs"/>
              </a:defRPr>
            </a:lvl1pPr>
          </a:lstStyle>
          <a:p>
            <a:r>
              <a:rPr lang="en-US" noProof="1"/>
              <a:t>Folienüberschrift hinzufügen</a:t>
            </a:r>
          </a:p>
        </p:txBody>
      </p:sp>
      <p:sp>
        <p:nvSpPr>
          <p:cNvPr id="5" name="Content Placeholder 1"/>
          <p:cNvSpPr>
            <a:spLocks noGrp="1"/>
          </p:cNvSpPr>
          <p:nvPr>
            <p:ph sz="half" idx="1" hasCustomPrompt="1"/>
          </p:nvPr>
        </p:nvSpPr>
        <p:spPr>
          <a:xfrm>
            <a:off x="259080" y="1295400"/>
            <a:ext cx="485902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5852160" y="1295400"/>
            <a:ext cx="485902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2" hasCustomPrompt="1"/>
          </p:nvPr>
        </p:nvSpPr>
        <p:spPr>
          <a:xfrm>
            <a:off x="259080" y="3444239"/>
            <a:ext cx="485902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4" hasCustomPrompt="1"/>
          </p:nvPr>
        </p:nvSpPr>
        <p:spPr>
          <a:xfrm>
            <a:off x="5852160" y="3444239"/>
            <a:ext cx="485902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699" y="5923478"/>
            <a:ext cx="333801" cy="247137"/>
          </a:xfrm>
          <a:prstGeom prst="rect">
            <a:avLst/>
          </a:prstGeom>
        </p:spPr>
        <p:txBody>
          <a:bodyPr/>
          <a:lstStyle>
            <a:lvl1pPr>
              <a:defRPr kern="0" baseline="0">
                <a:solidFill>
                  <a:schemeClr val="accent3"/>
                </a:solidFill>
              </a:defRPr>
            </a:lvl1pPr>
          </a:lstStyle>
          <a:p>
            <a:fld id="{4898AEC0-503E-4FA4-859C-D0F72D6E3F79}" type="slidenum">
              <a:rPr lang="en-US" noProof="1" dirty="0" smtClean="0"/>
              <a:pPr/>
              <a:t>‹#›</a:t>
            </a:fld>
            <a:endParaRPr lang="en-US" noProof="1"/>
          </a:p>
        </p:txBody>
      </p:sp>
      <p:sp>
        <p:nvSpPr>
          <p:cNvPr id="14" name="Rectangle7">
            <a:extLst>
              <a:ext uri="{FF2B5EF4-FFF2-40B4-BE49-F238E27FC236}">
                <a16:creationId xmlns:a16="http://schemas.microsoft.com/office/drawing/2014/main" id="{43F0E5D0-784C-433E-AAB0-40D43C1BCBA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Tree>
    <p:extLst>
      <p:ext uri="{BB962C8B-B14F-4D97-AF65-F5344CB8AC3E}">
        <p14:creationId xmlns:p14="http://schemas.microsoft.com/office/powerpoint/2010/main" val="151935903"/>
      </p:ext>
    </p:extLst>
  </p:cSld>
  <p:clrMapOvr>
    <a:masterClrMapping/>
  </p:clrMapOvr>
  <p:extLst>
    <p:ext uri="{DCECCB84-F9BA-43D5-87BE-67443E8EF086}">
      <p15:sldGuideLst xmlns:p15="http://schemas.microsoft.com/office/powerpoint/2012/main">
        <p15:guide id="0" pos="163" userDrawn="1">
          <p15:clr>
            <a:srgbClr val="FBAE40"/>
          </p15:clr>
        </p15:guide>
        <p15:guide id="1" pos="6747" userDrawn="1">
          <p15:clr>
            <a:srgbClr val="FBAE40"/>
          </p15:clr>
        </p15:guide>
        <p15:guide id="5" pos="3224" userDrawn="1">
          <p15:clr>
            <a:srgbClr val="FBAE40"/>
          </p15:clr>
        </p15:guide>
        <p15:guide id="6" pos="3686" userDrawn="1">
          <p15:clr>
            <a:srgbClr val="FBAE40"/>
          </p15:clr>
        </p15:guide>
        <p15:guide id="10" orient="horz" pos="163" userDrawn="1">
          <p15:clr>
            <a:srgbClr val="FBAE40"/>
          </p15:clr>
        </p15:guide>
        <p15:guide id="11" orient="horz" pos="408" userDrawn="1">
          <p15:clr>
            <a:srgbClr val="FBAE40"/>
          </p15:clr>
        </p15:guide>
        <p15:guide id="14" orient="horz" pos="653" userDrawn="1">
          <p15:clr>
            <a:srgbClr val="FBAE40"/>
          </p15:clr>
        </p15:guide>
        <p15:guide id="15" orient="horz" pos="810" userDrawn="1">
          <p15:clr>
            <a:srgbClr val="FBAE40"/>
          </p15:clr>
        </p15:guide>
        <p15:guide id="16" orient="horz" pos="2088" userDrawn="1">
          <p15:clr>
            <a:srgbClr val="FBAE40"/>
          </p15:clr>
        </p15:guide>
        <p15:guide id="18" orient="horz" pos="2169" userDrawn="1">
          <p15:clr>
            <a:srgbClr val="FBAE40"/>
          </p15:clr>
        </p15:guide>
        <p15:guide id="19" orient="horz" pos="3441"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 x 2 content dark ">
    <p:spTree>
      <p:nvGrpSpPr>
        <p:cNvPr id="1" name=""/>
        <p:cNvGrpSpPr/>
        <p:nvPr/>
      </p:nvGrpSpPr>
      <p:grpSpPr>
        <a:xfrm>
          <a:off x="0" y="0"/>
          <a:ext cx="0" cy="0"/>
          <a:chOff x="0" y="0"/>
          <a:chExt cx="0" cy="0"/>
        </a:xfrm>
      </p:grpSpPr>
      <p:sp>
        <p:nvSpPr>
          <p:cNvPr id="4" name="BackgroundPicture2">
            <a:extLst>
              <a:ext uri="{FF2B5EF4-FFF2-40B4-BE49-F238E27FC236}">
                <a16:creationId xmlns:a16="http://schemas.microsoft.com/office/drawing/2014/main" id="{1F7F4591-4F3A-F059-FE88-E0C99517F055}"/>
              </a:ext>
            </a:extLst>
          </p:cNvPr>
          <p:cNvSpPr/>
          <p:nvPr userDrawn="1"/>
        </p:nvSpPr>
        <p:spPr>
          <a:xfrm rot="10800000">
            <a:off x="0" y="5252612"/>
            <a:ext cx="10969626" cy="918001"/>
          </a:xfrm>
          <a:custGeom>
            <a:avLst/>
            <a:gdLst/>
            <a:ahLst/>
            <a:cxnLst/>
            <a:rect l="0" t="0" r="0" b="0"/>
            <a:pathLst>
              <a:path w="10969626" h="918001">
                <a:moveTo>
                  <a:pt x="0" y="0"/>
                </a:moveTo>
                <a:lnTo>
                  <a:pt x="10969625" y="0"/>
                </a:lnTo>
                <a:lnTo>
                  <a:pt x="10969625" y="349200"/>
                </a:lnTo>
                <a:lnTo>
                  <a:pt x="0" y="91800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path>
            </a:pathLst>
          </a:cu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7" name="Logo">
            <a:extLst>
              <a:ext uri="{FF2B5EF4-FFF2-40B4-BE49-F238E27FC236}">
                <a16:creationId xmlns:a16="http://schemas.microsoft.com/office/drawing/2014/main" id="{AB3D9825-4CC4-DB18-4D42-83E09589E65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7917" b="40255"/>
          <a:stretch/>
        </p:blipFill>
        <p:spPr>
          <a:xfrm>
            <a:off x="9703435" y="5581387"/>
            <a:ext cx="1104740" cy="438441"/>
          </a:xfrm>
          <a:prstGeom prst="rect">
            <a:avLst/>
          </a:prstGeom>
        </p:spPr>
      </p:pic>
      <p:sp>
        <p:nvSpPr>
          <p:cNvPr id="12" name="Footer">
            <a:extLst>
              <a:ext uri="{FF2B5EF4-FFF2-40B4-BE49-F238E27FC236}">
                <a16:creationId xmlns:a16="http://schemas.microsoft.com/office/drawing/2014/main" id="{36A6E8AA-C9D7-15B3-F28F-8101AC9B090D}"/>
              </a:ext>
            </a:extLst>
          </p:cNvPr>
          <p:cNvSpPr txBox="1"/>
          <p:nvPr userDrawn="1"/>
        </p:nvSpPr>
        <p:spPr>
          <a:xfrm>
            <a:off x="593090" y="5935261"/>
            <a:ext cx="8850948" cy="122116"/>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kern="0" baseline="0" noProof="1">
                <a:solidFill>
                  <a:srgbClr val="A3BAC8"/>
                </a:solidFill>
                <a:latin typeface="+mn-lt"/>
              </a:rPr>
              <a:t>DC-AT/ESP1 | 06.06.2023 | © Bosch Rexroth AG 2023. Alle Rechte vorbehalten, auch bzgl. jeder Verfügung, Verwertung, Reproduktion, Bearbeitung, Weitergabe sowie für den Fall von Schutzrechtsanmeldungen.</a:t>
            </a:r>
          </a:p>
          <a:p>
            <a:pPr marL="0" marR="0" lvl="0" indent="0" algn="l" defTabSz="914400" rtl="0" eaLnBrk="1" fontAlgn="auto" latinLnBrk="0" hangingPunct="1">
              <a:lnSpc>
                <a:spcPct val="107000"/>
              </a:lnSpc>
              <a:spcBef>
                <a:spcPts val="0"/>
              </a:spcBef>
              <a:spcAft>
                <a:spcPts val="100"/>
              </a:spcAft>
              <a:buClrTx/>
              <a:buSzTx/>
              <a:buFontTx/>
              <a:buNone/>
              <a:tabLst/>
              <a:defRPr/>
            </a:pPr>
            <a:endParaRPr lang="en-US" sz="600" kern="0" baseline="0" noProof="1">
              <a:solidFill>
                <a:schemeClr val="accent1"/>
              </a:solidFill>
              <a:latin typeface="+mn-lt"/>
            </a:endParaRPr>
          </a:p>
          <a:p>
            <a:pPr marR="0" defTabSz="914400" eaLnBrk="1" fontAlgn="auto" latinLnBrk="0" hangingPunct="1">
              <a:lnSpc>
                <a:spcPct val="107000"/>
              </a:lnSpc>
              <a:spcBef>
                <a:spcPts val="0"/>
              </a:spcBef>
              <a:spcAft>
                <a:spcPts val="100"/>
              </a:spcAft>
              <a:buClrTx/>
              <a:buSzTx/>
              <a:buFontTx/>
              <a:buNone/>
              <a:tabLst/>
            </a:pPr>
            <a:endParaRPr kumimoji="0" lang="en-US" sz="600" b="0" i="0" u="none" strike="noStrike" kern="0" cap="none" spc="0" normalizeH="0" baseline="0" noProof="1">
              <a:ln>
                <a:noFill/>
              </a:ln>
              <a:solidFill>
                <a:srgbClr val="000000"/>
              </a:solidFill>
              <a:effectLst/>
              <a:uLnTx/>
              <a:uFillTx/>
              <a:latin typeface="+mn-lt"/>
            </a:endParaRPr>
          </a:p>
        </p:txBody>
      </p:sp>
      <p:sp>
        <p:nvSpPr>
          <p:cNvPr id="2" name="Chapter_titleonly">
            <a:extLst>
              <a:ext uri="{FF2B5EF4-FFF2-40B4-BE49-F238E27FC236}">
                <a16:creationId xmlns:a16="http://schemas.microsoft.com/office/drawing/2014/main" id="{F3D71E1B-DBA6-809E-FDB6-D0134DEB0E30}"/>
              </a:ext>
            </a:extLst>
          </p:cNvPr>
          <p:cNvSpPr>
            <a:spLocks noGrp="1"/>
          </p:cNvSpPr>
          <p:nvPr>
            <p:ph type="body" idx="15" hasCustomPrompt="1"/>
          </p:nvPr>
        </p:nvSpPr>
        <p:spPr>
          <a:xfrm>
            <a:off x="259080" y="259200"/>
            <a:ext cx="10452100" cy="388800"/>
          </a:xfrm>
        </p:spPr>
        <p:txBody>
          <a:bodyPr vert="horz" lIns="0" tIns="0" rIns="0" bIns="0" rtlCol="0">
            <a:noAutofit/>
          </a:bodyPr>
          <a:lstStyle>
            <a:lvl1pPr algn="l" defTabSz="914333" rtl="0" eaLnBrk="1" latinLnBrk="0" hangingPunct="1">
              <a:lnSpc>
                <a:spcPct val="89000"/>
              </a:lnSpc>
              <a:spcBef>
                <a:spcPts val="500"/>
              </a:spcBef>
              <a:buNone/>
              <a:defRPr lang="en-US" sz="2400" b="1" kern="1200" baseline="0" noProof="1">
                <a:solidFill>
                  <a:srgbClr val="00B9E5"/>
                </a:solidFill>
                <a:latin typeface="+mj-lt"/>
                <a:ea typeface="+mj-ea"/>
                <a:cs typeface="+mj-cs"/>
              </a:defRPr>
            </a:lvl1pPr>
          </a:lstStyle>
          <a:p>
            <a:pPr marL="0" lvl="0" indent="0">
              <a:spcBef>
                <a:spcPts val="0"/>
              </a:spcBef>
              <a:buFont typeface="Wingdings 3" panose="05040102010807070707" pitchFamily="18" charset="2"/>
            </a:pPr>
            <a:r>
              <a:rPr lang="en-US" noProof="1"/>
              <a:t>Kapitel­überschrift hinzufügen</a:t>
            </a:r>
          </a:p>
        </p:txBody>
      </p:sp>
      <p:sp>
        <p:nvSpPr>
          <p:cNvPr id="21" name="slide_title">
            <a:extLst>
              <a:ext uri="{FF2B5EF4-FFF2-40B4-BE49-F238E27FC236}">
                <a16:creationId xmlns:a16="http://schemas.microsoft.com/office/drawing/2014/main" id="{37C7D613-AF63-4D59-A3E7-00A3988669EF}"/>
              </a:ext>
            </a:extLst>
          </p:cNvPr>
          <p:cNvSpPr>
            <a:spLocks noGrp="1"/>
          </p:cNvSpPr>
          <p:nvPr>
            <p:ph type="title" sz="quarter" hasCustomPrompt="1"/>
          </p:nvPr>
        </p:nvSpPr>
        <p:spPr>
          <a:xfrm>
            <a:off x="259080" y="648000"/>
            <a:ext cx="10452100" cy="388800"/>
          </a:xfrm>
        </p:spPr>
        <p:txBody>
          <a:bodyPr/>
          <a:lstStyle>
            <a:lvl1pPr>
              <a:defRPr lang="en-US" sz="2400" b="1" kern="1200" baseline="0" noProof="1">
                <a:solidFill>
                  <a:srgbClr val="00B9E5"/>
                </a:solidFill>
                <a:latin typeface="+mj-lt"/>
                <a:ea typeface="+mj-ea"/>
                <a:cs typeface="+mj-cs"/>
              </a:defRPr>
            </a:lvl1pPr>
          </a:lstStyle>
          <a:p>
            <a:r>
              <a:rPr lang="en-US" noProof="1"/>
              <a:t>Folienüberschrift hinzufügen</a:t>
            </a:r>
          </a:p>
        </p:txBody>
      </p:sp>
      <p:sp>
        <p:nvSpPr>
          <p:cNvPr id="5" name="Content Placeholder 1"/>
          <p:cNvSpPr>
            <a:spLocks noGrp="1"/>
          </p:cNvSpPr>
          <p:nvPr>
            <p:ph sz="half" idx="1" hasCustomPrompt="1"/>
          </p:nvPr>
        </p:nvSpPr>
        <p:spPr>
          <a:xfrm>
            <a:off x="259080" y="1295399"/>
            <a:ext cx="312928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3910330" y="1295400"/>
            <a:ext cx="312928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5" hasCustomPrompt="1"/>
          </p:nvPr>
        </p:nvSpPr>
        <p:spPr>
          <a:xfrm>
            <a:off x="7561580" y="1295400"/>
            <a:ext cx="312928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2" hasCustomPrompt="1"/>
          </p:nvPr>
        </p:nvSpPr>
        <p:spPr>
          <a:xfrm>
            <a:off x="259080" y="3444240"/>
            <a:ext cx="312928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5"/>
          <p:cNvSpPr>
            <a:spLocks noGrp="1"/>
          </p:cNvSpPr>
          <p:nvPr>
            <p:ph sz="half" idx="4" hasCustomPrompt="1"/>
          </p:nvPr>
        </p:nvSpPr>
        <p:spPr>
          <a:xfrm>
            <a:off x="3910330" y="3444240"/>
            <a:ext cx="312928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6"/>
          <p:cNvSpPr>
            <a:spLocks noGrp="1"/>
          </p:cNvSpPr>
          <p:nvPr>
            <p:ph sz="half" idx="6" hasCustomPrompt="1"/>
          </p:nvPr>
        </p:nvSpPr>
        <p:spPr>
          <a:xfrm>
            <a:off x="7561580" y="3444240"/>
            <a:ext cx="312928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699" y="5923478"/>
            <a:ext cx="333801" cy="247137"/>
          </a:xfrm>
          <a:prstGeom prst="rect">
            <a:avLst/>
          </a:prstGeom>
        </p:spPr>
        <p:txBody>
          <a:bodyPr/>
          <a:lstStyle>
            <a:lvl1pPr>
              <a:defRPr kern="0" baseline="0">
                <a:solidFill>
                  <a:schemeClr val="accent3"/>
                </a:solidFill>
              </a:defRPr>
            </a:lvl1pPr>
          </a:lstStyle>
          <a:p>
            <a:fld id="{4898AEC0-503E-4FA4-859C-D0F72D6E3F79}" type="slidenum">
              <a:rPr lang="en-US" noProof="1" dirty="0" smtClean="0"/>
              <a:pPr/>
              <a:t>‹#›</a:t>
            </a:fld>
            <a:endParaRPr lang="en-US" noProof="1"/>
          </a:p>
        </p:txBody>
      </p:sp>
      <p:sp>
        <p:nvSpPr>
          <p:cNvPr id="16" name="Rectangle7">
            <a:extLst>
              <a:ext uri="{FF2B5EF4-FFF2-40B4-BE49-F238E27FC236}">
                <a16:creationId xmlns:a16="http://schemas.microsoft.com/office/drawing/2014/main" id="{C680F8C7-4715-4E6C-829A-E87F16C03BB3}"/>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Tree>
    <p:extLst>
      <p:ext uri="{BB962C8B-B14F-4D97-AF65-F5344CB8AC3E}">
        <p14:creationId xmlns:p14="http://schemas.microsoft.com/office/powerpoint/2010/main" val="485564271"/>
      </p:ext>
    </p:extLst>
  </p:cSld>
  <p:clrMapOvr>
    <a:masterClrMapping/>
  </p:clrMapOvr>
  <p:extLst>
    <p:ext uri="{DCECCB84-F9BA-43D5-87BE-67443E8EF086}">
      <p15:sldGuideLst xmlns:p15="http://schemas.microsoft.com/office/powerpoint/2012/main">
        <p15:guide id="0" pos="163" userDrawn="1">
          <p15:clr>
            <a:srgbClr val="FBAE40"/>
          </p15:clr>
        </p15:guide>
        <p15:guide id="1" pos="6736" userDrawn="1">
          <p15:clr>
            <a:srgbClr val="FBAE40"/>
          </p15:clr>
        </p15:guide>
        <p15:guide id="5" pos="2134" userDrawn="1">
          <p15:clr>
            <a:srgbClr val="FBAE40"/>
          </p15:clr>
        </p15:guide>
        <p15:guide id="6" pos="2463" userDrawn="1">
          <p15:clr>
            <a:srgbClr val="FBAE40"/>
          </p15:clr>
        </p15:guide>
        <p15:guide id="7" pos="4434" userDrawn="1">
          <p15:clr>
            <a:srgbClr val="FBAE40"/>
          </p15:clr>
        </p15:guide>
        <p15:guide id="8" pos="4763" userDrawn="1">
          <p15:clr>
            <a:srgbClr val="FBAE40"/>
          </p15:clr>
        </p15:guide>
        <p15:guide id="10" orient="horz" pos="163" userDrawn="1">
          <p15:clr>
            <a:srgbClr val="FBAE40"/>
          </p15:clr>
        </p15:guide>
        <p15:guide id="11" orient="horz" pos="408" userDrawn="1">
          <p15:clr>
            <a:srgbClr val="FBAE40"/>
          </p15:clr>
        </p15:guide>
        <p15:guide id="15" orient="horz" pos="2087" userDrawn="1">
          <p15:clr>
            <a:srgbClr val="FBAE40"/>
          </p15:clr>
        </p15:guide>
        <p15:guide id="18" orient="horz" pos="816" userDrawn="1">
          <p15:clr>
            <a:srgbClr val="FBAE40"/>
          </p15:clr>
        </p15:guide>
        <p15:guide id="19" orient="horz" pos="2088" userDrawn="1">
          <p15:clr>
            <a:srgbClr val="FBAE40"/>
          </p15:clr>
        </p15:guide>
        <p15:guide id="20" orient="horz" pos="2169" userDrawn="1">
          <p15:clr>
            <a:srgbClr val="FBAE40"/>
          </p15:clr>
        </p15:guide>
        <p15:guide id="21" orient="horz" pos="3441" userDrawn="1">
          <p15:clr>
            <a:srgbClr val="FBAE40"/>
          </p15:clr>
        </p15:guide>
        <p15:guide id="27" orient="horz" pos="652"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x 2 content light ">
    <p:spTree>
      <p:nvGrpSpPr>
        <p:cNvPr id="1" name=""/>
        <p:cNvGrpSpPr/>
        <p:nvPr/>
      </p:nvGrpSpPr>
      <p:grpSpPr>
        <a:xfrm>
          <a:off x="0" y="0"/>
          <a:ext cx="0" cy="0"/>
          <a:chOff x="0" y="0"/>
          <a:chExt cx="0" cy="0"/>
        </a:xfrm>
      </p:grpSpPr>
      <p:sp>
        <p:nvSpPr>
          <p:cNvPr id="2" name="Chapter_titleonly">
            <a:extLst>
              <a:ext uri="{FF2B5EF4-FFF2-40B4-BE49-F238E27FC236}">
                <a16:creationId xmlns:a16="http://schemas.microsoft.com/office/drawing/2014/main" id="{F3D71E1B-DBA6-809E-FDB6-D0134DEB0E30}"/>
              </a:ext>
            </a:extLst>
          </p:cNvPr>
          <p:cNvSpPr>
            <a:spLocks noGrp="1"/>
          </p:cNvSpPr>
          <p:nvPr>
            <p:ph type="body" idx="15" hasCustomPrompt="1"/>
          </p:nvPr>
        </p:nvSpPr>
        <p:spPr>
          <a:xfrm>
            <a:off x="259080" y="259200"/>
            <a:ext cx="10452100" cy="388800"/>
          </a:xfrm>
        </p:spPr>
        <p:txBody>
          <a:bodyPr vert="horz" lIns="0" tIns="0" rIns="0" bIns="0" rtlCol="0">
            <a:noAutofit/>
          </a:bodyPr>
          <a:lstStyle>
            <a:lvl1pPr algn="l" defTabSz="914333" rtl="0" eaLnBrk="1" latinLnBrk="0" hangingPunct="1">
              <a:lnSpc>
                <a:spcPct val="89000"/>
              </a:lnSpc>
              <a:spcBef>
                <a:spcPts val="500"/>
              </a:spcBef>
              <a:buNone/>
              <a:defRPr lang="en-US" sz="2400" b="1" kern="1200" baseline="0" noProof="1">
                <a:solidFill>
                  <a:srgbClr val="00B9E5"/>
                </a:solidFill>
                <a:latin typeface="+mj-lt"/>
                <a:ea typeface="+mj-ea"/>
                <a:cs typeface="+mj-cs"/>
              </a:defRPr>
            </a:lvl1pPr>
          </a:lstStyle>
          <a:p>
            <a:pPr marL="0" lvl="0" indent="0">
              <a:spcBef>
                <a:spcPts val="0"/>
              </a:spcBef>
              <a:buFont typeface="Wingdings 3" panose="05040102010807070707" pitchFamily="18" charset="2"/>
            </a:pPr>
            <a:r>
              <a:rPr lang="en-US" noProof="1"/>
              <a:t>Kapitel­überschrift hinzufügen</a:t>
            </a:r>
          </a:p>
        </p:txBody>
      </p:sp>
      <p:sp>
        <p:nvSpPr>
          <p:cNvPr id="21" name="slide_title">
            <a:extLst>
              <a:ext uri="{FF2B5EF4-FFF2-40B4-BE49-F238E27FC236}">
                <a16:creationId xmlns:a16="http://schemas.microsoft.com/office/drawing/2014/main" id="{37C7D613-AF63-4D59-A3E7-00A3988669EF}"/>
              </a:ext>
            </a:extLst>
          </p:cNvPr>
          <p:cNvSpPr>
            <a:spLocks noGrp="1"/>
          </p:cNvSpPr>
          <p:nvPr>
            <p:ph type="title" sz="quarter" hasCustomPrompt="1"/>
          </p:nvPr>
        </p:nvSpPr>
        <p:spPr>
          <a:xfrm>
            <a:off x="259080" y="648000"/>
            <a:ext cx="10452100" cy="388800"/>
          </a:xfrm>
        </p:spPr>
        <p:txBody>
          <a:bodyPr/>
          <a:lstStyle>
            <a:lvl1pPr>
              <a:defRPr lang="en-US" sz="2400" b="1" kern="1200" baseline="0" noProof="1">
                <a:solidFill>
                  <a:srgbClr val="00B9E5"/>
                </a:solidFill>
                <a:latin typeface="+mj-lt"/>
                <a:ea typeface="+mj-ea"/>
                <a:cs typeface="+mj-cs"/>
              </a:defRPr>
            </a:lvl1pPr>
          </a:lstStyle>
          <a:p>
            <a:r>
              <a:rPr lang="en-US" noProof="1"/>
              <a:t>Folienüberschrift hinzufügen</a:t>
            </a:r>
          </a:p>
        </p:txBody>
      </p:sp>
      <p:sp>
        <p:nvSpPr>
          <p:cNvPr id="5" name="Content Placeholder 1"/>
          <p:cNvSpPr>
            <a:spLocks noGrp="1"/>
          </p:cNvSpPr>
          <p:nvPr>
            <p:ph sz="half" idx="1" hasCustomPrompt="1"/>
          </p:nvPr>
        </p:nvSpPr>
        <p:spPr>
          <a:xfrm>
            <a:off x="259080" y="1295399"/>
            <a:ext cx="312928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3910330" y="1295400"/>
            <a:ext cx="312928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5" hasCustomPrompt="1"/>
          </p:nvPr>
        </p:nvSpPr>
        <p:spPr>
          <a:xfrm>
            <a:off x="7561580" y="1295400"/>
            <a:ext cx="312928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2" hasCustomPrompt="1"/>
          </p:nvPr>
        </p:nvSpPr>
        <p:spPr>
          <a:xfrm>
            <a:off x="259080" y="3444240"/>
            <a:ext cx="312928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5"/>
          <p:cNvSpPr>
            <a:spLocks noGrp="1"/>
          </p:cNvSpPr>
          <p:nvPr>
            <p:ph sz="half" idx="4" hasCustomPrompt="1"/>
          </p:nvPr>
        </p:nvSpPr>
        <p:spPr>
          <a:xfrm>
            <a:off x="3910330" y="3444240"/>
            <a:ext cx="312928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6"/>
          <p:cNvSpPr>
            <a:spLocks noGrp="1"/>
          </p:cNvSpPr>
          <p:nvPr>
            <p:ph sz="half" idx="6" hasCustomPrompt="1"/>
          </p:nvPr>
        </p:nvSpPr>
        <p:spPr>
          <a:xfrm>
            <a:off x="7561580" y="3444240"/>
            <a:ext cx="312928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699" y="5923478"/>
            <a:ext cx="333801" cy="247137"/>
          </a:xfrm>
          <a:prstGeom prst="rect">
            <a:avLst/>
          </a:prstGeom>
        </p:spPr>
        <p:txBody>
          <a:bodyPr/>
          <a:lstStyle>
            <a:lvl1pPr>
              <a:defRPr kern="0" baseline="0">
                <a:solidFill>
                  <a:schemeClr val="accent3"/>
                </a:solidFill>
              </a:defRPr>
            </a:lvl1pPr>
          </a:lstStyle>
          <a:p>
            <a:fld id="{4898AEC0-503E-4FA4-859C-D0F72D6E3F79}" type="slidenum">
              <a:rPr lang="en-US" noProof="1" dirty="0" smtClean="0"/>
              <a:pPr/>
              <a:t>‹#›</a:t>
            </a:fld>
            <a:endParaRPr lang="en-US" noProof="1"/>
          </a:p>
        </p:txBody>
      </p:sp>
      <p:sp>
        <p:nvSpPr>
          <p:cNvPr id="16" name="Rectangle7">
            <a:extLst>
              <a:ext uri="{FF2B5EF4-FFF2-40B4-BE49-F238E27FC236}">
                <a16:creationId xmlns:a16="http://schemas.microsoft.com/office/drawing/2014/main" id="{C680F8C7-4715-4E6C-829A-E87F16C03BB3}"/>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Tree>
    <p:extLst>
      <p:ext uri="{BB962C8B-B14F-4D97-AF65-F5344CB8AC3E}">
        <p14:creationId xmlns:p14="http://schemas.microsoft.com/office/powerpoint/2010/main" val="1482577220"/>
      </p:ext>
    </p:extLst>
  </p:cSld>
  <p:clrMapOvr>
    <a:masterClrMapping/>
  </p:clrMapOvr>
  <p:extLst>
    <p:ext uri="{DCECCB84-F9BA-43D5-87BE-67443E8EF086}">
      <p15:sldGuideLst xmlns:p15="http://schemas.microsoft.com/office/powerpoint/2012/main">
        <p15:guide id="0" pos="163" userDrawn="1">
          <p15:clr>
            <a:srgbClr val="FBAE40"/>
          </p15:clr>
        </p15:guide>
        <p15:guide id="1" pos="6736" userDrawn="1">
          <p15:clr>
            <a:srgbClr val="FBAE40"/>
          </p15:clr>
        </p15:guide>
        <p15:guide id="5" pos="2134" userDrawn="1">
          <p15:clr>
            <a:srgbClr val="FBAE40"/>
          </p15:clr>
        </p15:guide>
        <p15:guide id="6" pos="2463" userDrawn="1">
          <p15:clr>
            <a:srgbClr val="FBAE40"/>
          </p15:clr>
        </p15:guide>
        <p15:guide id="7" pos="4434" userDrawn="1">
          <p15:clr>
            <a:srgbClr val="FBAE40"/>
          </p15:clr>
        </p15:guide>
        <p15:guide id="8" pos="4763" userDrawn="1">
          <p15:clr>
            <a:srgbClr val="FBAE40"/>
          </p15:clr>
        </p15:guide>
        <p15:guide id="10" orient="horz" pos="163" userDrawn="1">
          <p15:clr>
            <a:srgbClr val="FBAE40"/>
          </p15:clr>
        </p15:guide>
        <p15:guide id="11" orient="horz" pos="408" userDrawn="1">
          <p15:clr>
            <a:srgbClr val="FBAE40"/>
          </p15:clr>
        </p15:guide>
        <p15:guide id="15" orient="horz" pos="2087" userDrawn="1">
          <p15:clr>
            <a:srgbClr val="FBAE40"/>
          </p15:clr>
        </p15:guide>
        <p15:guide id="18" orient="horz" pos="816" userDrawn="1">
          <p15:clr>
            <a:srgbClr val="FBAE40"/>
          </p15:clr>
        </p15:guide>
        <p15:guide id="19" orient="horz" pos="2088" userDrawn="1">
          <p15:clr>
            <a:srgbClr val="FBAE40"/>
          </p15:clr>
        </p15:guide>
        <p15:guide id="20" orient="horz" pos="2169" userDrawn="1">
          <p15:clr>
            <a:srgbClr val="FBAE40"/>
          </p15:clr>
        </p15:guide>
        <p15:guide id="21" orient="horz" pos="3441" userDrawn="1">
          <p15:clr>
            <a:srgbClr val="FBAE40"/>
          </p15:clr>
        </p15:guide>
        <p15:guide id="27" orient="horz" pos="652"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4 x 2 content dark ">
    <p:spTree>
      <p:nvGrpSpPr>
        <p:cNvPr id="1" name=""/>
        <p:cNvGrpSpPr/>
        <p:nvPr/>
      </p:nvGrpSpPr>
      <p:grpSpPr>
        <a:xfrm>
          <a:off x="0" y="0"/>
          <a:ext cx="0" cy="0"/>
          <a:chOff x="0" y="0"/>
          <a:chExt cx="0" cy="0"/>
        </a:xfrm>
      </p:grpSpPr>
      <p:sp>
        <p:nvSpPr>
          <p:cNvPr id="4" name="BackgroundPicture2">
            <a:extLst>
              <a:ext uri="{FF2B5EF4-FFF2-40B4-BE49-F238E27FC236}">
                <a16:creationId xmlns:a16="http://schemas.microsoft.com/office/drawing/2014/main" id="{65CB7899-BD7D-F20D-A74C-931A3B68CABA}"/>
              </a:ext>
            </a:extLst>
          </p:cNvPr>
          <p:cNvSpPr/>
          <p:nvPr userDrawn="1"/>
        </p:nvSpPr>
        <p:spPr>
          <a:xfrm rot="10800000">
            <a:off x="0" y="5252612"/>
            <a:ext cx="10969626" cy="918001"/>
          </a:xfrm>
          <a:custGeom>
            <a:avLst/>
            <a:gdLst/>
            <a:ahLst/>
            <a:cxnLst/>
            <a:rect l="0" t="0" r="0" b="0"/>
            <a:pathLst>
              <a:path w="10969626" h="918001">
                <a:moveTo>
                  <a:pt x="0" y="0"/>
                </a:moveTo>
                <a:lnTo>
                  <a:pt x="10969625" y="0"/>
                </a:lnTo>
                <a:lnTo>
                  <a:pt x="10969625" y="349200"/>
                </a:lnTo>
                <a:lnTo>
                  <a:pt x="0" y="91800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path>
            </a:pathLst>
          </a:cu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7" name="Logo">
            <a:extLst>
              <a:ext uri="{FF2B5EF4-FFF2-40B4-BE49-F238E27FC236}">
                <a16:creationId xmlns:a16="http://schemas.microsoft.com/office/drawing/2014/main" id="{F3EC7E27-8B63-8F3F-5011-7C4E91B996F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7917" b="40255"/>
          <a:stretch/>
        </p:blipFill>
        <p:spPr>
          <a:xfrm>
            <a:off x="9703435" y="5581387"/>
            <a:ext cx="1104740" cy="438441"/>
          </a:xfrm>
          <a:prstGeom prst="rect">
            <a:avLst/>
          </a:prstGeom>
        </p:spPr>
      </p:pic>
      <p:sp>
        <p:nvSpPr>
          <p:cNvPr id="12" name="Footer">
            <a:extLst>
              <a:ext uri="{FF2B5EF4-FFF2-40B4-BE49-F238E27FC236}">
                <a16:creationId xmlns:a16="http://schemas.microsoft.com/office/drawing/2014/main" id="{7CC9E950-335A-16D5-8726-BCB98FCB8AE4}"/>
              </a:ext>
            </a:extLst>
          </p:cNvPr>
          <p:cNvSpPr txBox="1"/>
          <p:nvPr userDrawn="1"/>
        </p:nvSpPr>
        <p:spPr>
          <a:xfrm>
            <a:off x="593090" y="5935261"/>
            <a:ext cx="8850948" cy="122116"/>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kern="0" baseline="0" noProof="1">
                <a:solidFill>
                  <a:srgbClr val="A3BAC8"/>
                </a:solidFill>
                <a:latin typeface="+mn-lt"/>
              </a:rPr>
              <a:t>DC-AT/ESP1 | 06.06.2023 | © Bosch Rexroth AG 2023. Alle Rechte vorbehalten, auch bzgl. jeder Verfügung, Verwertung, Reproduktion, Bearbeitung, Weitergabe sowie für den Fall von Schutzrechtsanmeldungen.</a:t>
            </a:r>
          </a:p>
          <a:p>
            <a:pPr marL="0" marR="0" lvl="0" indent="0" algn="l" defTabSz="914400" rtl="0" eaLnBrk="1" fontAlgn="auto" latinLnBrk="0" hangingPunct="1">
              <a:lnSpc>
                <a:spcPct val="107000"/>
              </a:lnSpc>
              <a:spcBef>
                <a:spcPts val="0"/>
              </a:spcBef>
              <a:spcAft>
                <a:spcPts val="100"/>
              </a:spcAft>
              <a:buClrTx/>
              <a:buSzTx/>
              <a:buFontTx/>
              <a:buNone/>
              <a:tabLst/>
              <a:defRPr/>
            </a:pPr>
            <a:endParaRPr lang="en-US" sz="600" kern="0" baseline="0" noProof="1">
              <a:solidFill>
                <a:schemeClr val="accent1"/>
              </a:solidFill>
              <a:latin typeface="+mn-lt"/>
            </a:endParaRPr>
          </a:p>
          <a:p>
            <a:pPr marR="0" defTabSz="914400" eaLnBrk="1" fontAlgn="auto" latinLnBrk="0" hangingPunct="1">
              <a:lnSpc>
                <a:spcPct val="107000"/>
              </a:lnSpc>
              <a:spcBef>
                <a:spcPts val="0"/>
              </a:spcBef>
              <a:spcAft>
                <a:spcPts val="100"/>
              </a:spcAft>
              <a:buClrTx/>
              <a:buSzTx/>
              <a:buFontTx/>
              <a:buNone/>
              <a:tabLst/>
            </a:pPr>
            <a:endParaRPr kumimoji="0" lang="en-US" sz="600" b="0" i="0" u="none" strike="noStrike" kern="0" cap="none" spc="0" normalizeH="0" baseline="0" noProof="1">
              <a:ln>
                <a:noFill/>
              </a:ln>
              <a:solidFill>
                <a:srgbClr val="000000"/>
              </a:solidFill>
              <a:effectLst/>
              <a:uLnTx/>
              <a:uFillTx/>
              <a:latin typeface="+mn-lt"/>
            </a:endParaRPr>
          </a:p>
        </p:txBody>
      </p:sp>
      <p:sp>
        <p:nvSpPr>
          <p:cNvPr id="2" name="Chapter_titleonly">
            <a:extLst>
              <a:ext uri="{FF2B5EF4-FFF2-40B4-BE49-F238E27FC236}">
                <a16:creationId xmlns:a16="http://schemas.microsoft.com/office/drawing/2014/main" id="{B0C8B8C5-F767-0B03-C680-4DF16170D066}"/>
              </a:ext>
            </a:extLst>
          </p:cNvPr>
          <p:cNvSpPr>
            <a:spLocks noGrp="1"/>
          </p:cNvSpPr>
          <p:nvPr>
            <p:ph type="body" idx="15" hasCustomPrompt="1"/>
          </p:nvPr>
        </p:nvSpPr>
        <p:spPr>
          <a:xfrm>
            <a:off x="259080" y="259200"/>
            <a:ext cx="10452100" cy="388800"/>
          </a:xfrm>
        </p:spPr>
        <p:txBody>
          <a:bodyPr vert="horz" lIns="0" tIns="0" rIns="0" bIns="0" rtlCol="0">
            <a:noAutofit/>
          </a:bodyPr>
          <a:lstStyle>
            <a:lvl1pPr algn="l" defTabSz="914333" rtl="0" eaLnBrk="1" latinLnBrk="0" hangingPunct="1">
              <a:lnSpc>
                <a:spcPct val="89000"/>
              </a:lnSpc>
              <a:spcBef>
                <a:spcPts val="500"/>
              </a:spcBef>
              <a:buNone/>
              <a:defRPr lang="en-US" sz="2400" b="1" kern="1200" baseline="0" noProof="1">
                <a:solidFill>
                  <a:srgbClr val="00B9E5"/>
                </a:solidFill>
                <a:latin typeface="+mj-lt"/>
                <a:ea typeface="+mj-ea"/>
                <a:cs typeface="+mj-cs"/>
              </a:defRPr>
            </a:lvl1pPr>
          </a:lstStyle>
          <a:p>
            <a:pPr marL="0" lvl="0" indent="0">
              <a:spcBef>
                <a:spcPts val="0"/>
              </a:spcBef>
              <a:buFont typeface="Wingdings 3" panose="05040102010807070707" pitchFamily="18" charset="2"/>
            </a:pPr>
            <a:r>
              <a:rPr lang="en-US" noProof="1"/>
              <a:t>Kapitel­überschrift hinzufügen</a:t>
            </a:r>
          </a:p>
        </p:txBody>
      </p:sp>
      <p:sp>
        <p:nvSpPr>
          <p:cNvPr id="24" name="slide_title">
            <a:extLst>
              <a:ext uri="{FF2B5EF4-FFF2-40B4-BE49-F238E27FC236}">
                <a16:creationId xmlns:a16="http://schemas.microsoft.com/office/drawing/2014/main" id="{311701A3-045D-4465-A625-85AD8C2B322E}"/>
              </a:ext>
            </a:extLst>
          </p:cNvPr>
          <p:cNvSpPr>
            <a:spLocks noGrp="1"/>
          </p:cNvSpPr>
          <p:nvPr>
            <p:ph type="title" sz="quarter" hasCustomPrompt="1"/>
          </p:nvPr>
        </p:nvSpPr>
        <p:spPr>
          <a:xfrm>
            <a:off x="259080" y="648000"/>
            <a:ext cx="10452100" cy="388800"/>
          </a:xfrm>
        </p:spPr>
        <p:txBody>
          <a:bodyPr/>
          <a:lstStyle>
            <a:lvl1pPr>
              <a:defRPr lang="en-US" sz="2400" b="1" kern="1200" baseline="0" noProof="1">
                <a:solidFill>
                  <a:srgbClr val="00B9E5"/>
                </a:solidFill>
                <a:latin typeface="+mj-lt"/>
                <a:ea typeface="+mj-ea"/>
                <a:cs typeface="+mj-cs"/>
              </a:defRPr>
            </a:lvl1pPr>
          </a:lstStyle>
          <a:p>
            <a:r>
              <a:rPr lang="en-US" noProof="1"/>
              <a:t>Folienüberschrift hinzufügen</a:t>
            </a:r>
          </a:p>
        </p:txBody>
      </p:sp>
      <p:sp>
        <p:nvSpPr>
          <p:cNvPr id="5" name="Content Placeholder 1"/>
          <p:cNvSpPr>
            <a:spLocks noGrp="1"/>
          </p:cNvSpPr>
          <p:nvPr>
            <p:ph sz="half" idx="1" hasCustomPrompt="1"/>
          </p:nvPr>
        </p:nvSpPr>
        <p:spPr>
          <a:xfrm>
            <a:off x="259080" y="1295399"/>
            <a:ext cx="251587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2904490" y="1295400"/>
            <a:ext cx="251587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7" name="Content Placeholder 3">
            <a:extLst>
              <a:ext uri="{FF2B5EF4-FFF2-40B4-BE49-F238E27FC236}">
                <a16:creationId xmlns:a16="http://schemas.microsoft.com/office/drawing/2014/main" id="{58468F8D-277D-4F1A-84A1-62122010643F}"/>
              </a:ext>
            </a:extLst>
          </p:cNvPr>
          <p:cNvSpPr>
            <a:spLocks noGrp="1"/>
          </p:cNvSpPr>
          <p:nvPr>
            <p:ph sz="half" idx="5" hasCustomPrompt="1"/>
          </p:nvPr>
        </p:nvSpPr>
        <p:spPr>
          <a:xfrm>
            <a:off x="5549900" y="1295399"/>
            <a:ext cx="251587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4"/>
          <p:cNvSpPr>
            <a:spLocks noGrp="1"/>
          </p:cNvSpPr>
          <p:nvPr>
            <p:ph sz="half" idx="7" hasCustomPrompt="1"/>
          </p:nvPr>
        </p:nvSpPr>
        <p:spPr>
          <a:xfrm>
            <a:off x="8195310" y="1295400"/>
            <a:ext cx="251587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5"/>
          <p:cNvSpPr>
            <a:spLocks noGrp="1"/>
          </p:cNvSpPr>
          <p:nvPr>
            <p:ph sz="half" idx="2" hasCustomPrompt="1"/>
          </p:nvPr>
        </p:nvSpPr>
        <p:spPr>
          <a:xfrm>
            <a:off x="259080" y="3444240"/>
            <a:ext cx="251587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6"/>
          <p:cNvSpPr>
            <a:spLocks noGrp="1"/>
          </p:cNvSpPr>
          <p:nvPr>
            <p:ph sz="half" idx="4" hasCustomPrompt="1"/>
          </p:nvPr>
        </p:nvSpPr>
        <p:spPr>
          <a:xfrm>
            <a:off x="2904490" y="3444240"/>
            <a:ext cx="251587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8" name="Content Placeholder 7">
            <a:extLst>
              <a:ext uri="{FF2B5EF4-FFF2-40B4-BE49-F238E27FC236}">
                <a16:creationId xmlns:a16="http://schemas.microsoft.com/office/drawing/2014/main" id="{B143799E-2832-49D7-9953-45BACACA7549}"/>
              </a:ext>
            </a:extLst>
          </p:cNvPr>
          <p:cNvSpPr>
            <a:spLocks noGrp="1"/>
          </p:cNvSpPr>
          <p:nvPr>
            <p:ph sz="half" idx="6" hasCustomPrompt="1"/>
          </p:nvPr>
        </p:nvSpPr>
        <p:spPr>
          <a:xfrm>
            <a:off x="5549900" y="3444240"/>
            <a:ext cx="251587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8"/>
          <p:cNvSpPr>
            <a:spLocks noGrp="1"/>
          </p:cNvSpPr>
          <p:nvPr>
            <p:ph sz="half" idx="8" hasCustomPrompt="1"/>
          </p:nvPr>
        </p:nvSpPr>
        <p:spPr>
          <a:xfrm>
            <a:off x="8195310" y="3444240"/>
            <a:ext cx="251587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699" y="5923478"/>
            <a:ext cx="333801" cy="247137"/>
          </a:xfrm>
          <a:prstGeom prst="rect">
            <a:avLst/>
          </a:prstGeom>
        </p:spPr>
        <p:txBody>
          <a:bodyPr/>
          <a:lstStyle>
            <a:lvl1pPr>
              <a:defRPr kern="0" baseline="0">
                <a:solidFill>
                  <a:schemeClr val="accent3"/>
                </a:solidFill>
              </a:defRPr>
            </a:lvl1pPr>
          </a:lstStyle>
          <a:p>
            <a:fld id="{4898AEC0-503E-4FA4-859C-D0F72D6E3F79}" type="slidenum">
              <a:rPr lang="en-US" noProof="1" dirty="0" smtClean="0"/>
              <a:pPr/>
              <a:t>‹#›</a:t>
            </a:fld>
            <a:endParaRPr lang="en-US" noProof="1"/>
          </a:p>
        </p:txBody>
      </p:sp>
      <p:sp>
        <p:nvSpPr>
          <p:cNvPr id="21" name="Rectangle7">
            <a:extLst>
              <a:ext uri="{FF2B5EF4-FFF2-40B4-BE49-F238E27FC236}">
                <a16:creationId xmlns:a16="http://schemas.microsoft.com/office/drawing/2014/main" id="{60F530EA-2EFB-4DC6-BA26-465D18FD265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Tree>
    <p:extLst>
      <p:ext uri="{BB962C8B-B14F-4D97-AF65-F5344CB8AC3E}">
        <p14:creationId xmlns:p14="http://schemas.microsoft.com/office/powerpoint/2010/main" val="1955418092"/>
      </p:ext>
    </p:extLst>
  </p:cSld>
  <p:clrMapOvr>
    <a:masterClrMapping/>
  </p:clrMapOvr>
  <p:extLst>
    <p:ext uri="{DCECCB84-F9BA-43D5-87BE-67443E8EF086}">
      <p15:sldGuideLst xmlns:p15="http://schemas.microsoft.com/office/powerpoint/2012/main">
        <p15:guide id="0" pos="162" userDrawn="1">
          <p15:clr>
            <a:srgbClr val="FBAE40"/>
          </p15:clr>
        </p15:guide>
        <p15:guide id="1" pos="6744" userDrawn="1">
          <p15:clr>
            <a:srgbClr val="FBAE40"/>
          </p15:clr>
        </p15:guide>
        <p15:guide id="5" pos="1748" userDrawn="1">
          <p15:clr>
            <a:srgbClr val="FBAE40"/>
          </p15:clr>
        </p15:guide>
        <p15:guide id="6" pos="1829" userDrawn="1">
          <p15:clr>
            <a:srgbClr val="FBAE40"/>
          </p15:clr>
        </p15:guide>
        <p15:guide id="7" pos="3414" userDrawn="1">
          <p15:clr>
            <a:srgbClr val="FBAE40"/>
          </p15:clr>
        </p15:guide>
        <p15:guide id="8" pos="5162" userDrawn="1">
          <p15:clr>
            <a:srgbClr val="FBAE40"/>
          </p15:clr>
        </p15:guide>
        <p15:guide id="10" orient="horz" pos="162" userDrawn="1">
          <p15:clr>
            <a:srgbClr val="FBAE40"/>
          </p15:clr>
        </p15:guide>
        <p15:guide id="11" orient="horz" pos="408" userDrawn="1">
          <p15:clr>
            <a:srgbClr val="FBAE40"/>
          </p15:clr>
        </p15:guide>
        <p15:guide id="14" orient="horz" pos="813" userDrawn="1">
          <p15:clr>
            <a:srgbClr val="FBAE40"/>
          </p15:clr>
        </p15:guide>
        <p15:guide id="16" pos="3496" userDrawn="1">
          <p15:clr>
            <a:srgbClr val="FBAE40"/>
          </p15:clr>
        </p15:guide>
        <p15:guide id="17" pos="5080" userDrawn="1">
          <p15:clr>
            <a:srgbClr val="FBAE40"/>
          </p15:clr>
        </p15:guide>
        <p15:guide id="24" orient="horz" pos="2169" userDrawn="1">
          <p15:clr>
            <a:srgbClr val="FBAE40"/>
          </p15:clr>
        </p15:guide>
        <p15:guide id="25" orient="horz" pos="3441" userDrawn="1">
          <p15:clr>
            <a:srgbClr val="FBAE40"/>
          </p15:clr>
        </p15:guide>
        <p15:guide id="31" orient="horz" pos="652" userDrawn="1">
          <p15:clr>
            <a:srgbClr val="FBAE40"/>
          </p15:clr>
        </p15:guide>
        <p15:guide id="32" orient="horz" pos="208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image ">
    <p:bg>
      <p:bgPr>
        <a:solidFill>
          <a:schemeClr val="bg1"/>
        </a:solidFill>
        <a:effectLst/>
      </p:bgPr>
    </p:bg>
    <p:spTree>
      <p:nvGrpSpPr>
        <p:cNvPr id="1" name=""/>
        <p:cNvGrpSpPr/>
        <p:nvPr/>
      </p:nvGrpSpPr>
      <p:grpSpPr>
        <a:xfrm>
          <a:off x="0" y="0"/>
          <a:ext cx="0" cy="0"/>
          <a:chOff x="0" y="0"/>
          <a:chExt cx="0" cy="0"/>
        </a:xfrm>
      </p:grpSpPr>
      <p:pic>
        <p:nvPicPr>
          <p:cNvPr id="2" name="Logo">
            <a:extLst>
              <a:ext uri="{FF2B5EF4-FFF2-40B4-BE49-F238E27FC236}">
                <a16:creationId xmlns:a16="http://schemas.microsoft.com/office/drawing/2014/main" id="{88040321-5159-B1E3-A5D4-F3AB2088801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02038" y="5592014"/>
            <a:ext cx="1009142" cy="405130"/>
          </a:xfrm>
          <a:prstGeom prst="rect">
            <a:avLst/>
          </a:prstGeom>
        </p:spPr>
      </p:pic>
      <p:sp>
        <p:nvSpPr>
          <p:cNvPr id="5" name="Bildplatzhalter 4">
            <a:extLst>
              <a:ext uri="{FF2B5EF4-FFF2-40B4-BE49-F238E27FC236}">
                <a16:creationId xmlns:a16="http://schemas.microsoft.com/office/drawing/2014/main" id="{C07D8637-53DC-E110-5837-5249EC2B8527}"/>
              </a:ext>
            </a:extLst>
          </p:cNvPr>
          <p:cNvSpPr>
            <a:spLocks noGrp="1"/>
          </p:cNvSpPr>
          <p:nvPr>
            <p:ph type="pic" sz="quarter" idx="2" hasCustomPrompt="1"/>
          </p:nvPr>
        </p:nvSpPr>
        <p:spPr>
          <a:xfrm>
            <a:off x="-1" y="349201"/>
            <a:ext cx="10969626" cy="5821413"/>
          </a:xfrm>
          <a:custGeom>
            <a:avLst/>
            <a:gdLst>
              <a:gd name="connsiteX0" fmla="*/ 1 w 10969626"/>
              <a:gd name="connsiteY0" fmla="*/ 5821200 h 5821413"/>
              <a:gd name="connsiteX1" fmla="*/ 2 w 10969626"/>
              <a:gd name="connsiteY1" fmla="*/ 5821200 h 5821413"/>
              <a:gd name="connsiteX2" fmla="*/ 2 w 10969626"/>
              <a:gd name="connsiteY2" fmla="*/ 5821412 h 5821413"/>
              <a:gd name="connsiteX3" fmla="*/ 10969626 w 10969626"/>
              <a:gd name="connsiteY3" fmla="*/ 5821412 h 5821413"/>
              <a:gd name="connsiteX4" fmla="*/ 10969626 w 10969626"/>
              <a:gd name="connsiteY4" fmla="*/ 5821413 h 5821413"/>
              <a:gd name="connsiteX5" fmla="*/ 1 w 10969626"/>
              <a:gd name="connsiteY5" fmla="*/ 5821413 h 5821413"/>
              <a:gd name="connsiteX6" fmla="*/ 10969625 w 10969626"/>
              <a:gd name="connsiteY6" fmla="*/ 0 h 5821413"/>
              <a:gd name="connsiteX7" fmla="*/ 10969625 w 10969626"/>
              <a:gd name="connsiteY7" fmla="*/ 4903412 h 5821413"/>
              <a:gd name="connsiteX8" fmla="*/ 2 w 10969626"/>
              <a:gd name="connsiteY8" fmla="*/ 5472212 h 5821413"/>
              <a:gd name="connsiteX9" fmla="*/ 2 w 10969626"/>
              <a:gd name="connsiteY9" fmla="*/ 5472213 h 5821413"/>
              <a:gd name="connsiteX10" fmla="*/ 1 w 10969626"/>
              <a:gd name="connsiteY10" fmla="*/ 5472213 h 5821413"/>
              <a:gd name="connsiteX11" fmla="*/ 1 w 10969626"/>
              <a:gd name="connsiteY11" fmla="*/ 5821200 h 5821413"/>
              <a:gd name="connsiteX12" fmla="*/ 0 w 10969626"/>
              <a:gd name="connsiteY12" fmla="*/ 5821200 h 5821413"/>
              <a:gd name="connsiteX13" fmla="*/ 0 w 10969626"/>
              <a:gd name="connsiteY13" fmla="*/ 568800 h 5821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9626" h="5821413">
                <a:moveTo>
                  <a:pt x="1" y="5821200"/>
                </a:moveTo>
                <a:lnTo>
                  <a:pt x="2" y="5821200"/>
                </a:lnTo>
                <a:lnTo>
                  <a:pt x="2" y="5821412"/>
                </a:lnTo>
                <a:lnTo>
                  <a:pt x="10969626" y="5821412"/>
                </a:lnTo>
                <a:lnTo>
                  <a:pt x="10969626" y="5821413"/>
                </a:lnTo>
                <a:lnTo>
                  <a:pt x="1" y="5821413"/>
                </a:lnTo>
                <a:close/>
                <a:moveTo>
                  <a:pt x="10969625" y="0"/>
                </a:moveTo>
                <a:lnTo>
                  <a:pt x="10969625" y="4903412"/>
                </a:lnTo>
                <a:lnTo>
                  <a:pt x="2" y="5472212"/>
                </a:lnTo>
                <a:lnTo>
                  <a:pt x="2" y="5472213"/>
                </a:lnTo>
                <a:lnTo>
                  <a:pt x="1" y="5472213"/>
                </a:lnTo>
                <a:lnTo>
                  <a:pt x="1" y="5821200"/>
                </a:lnTo>
                <a:lnTo>
                  <a:pt x="0" y="5821200"/>
                </a:lnTo>
                <a:lnTo>
                  <a:pt x="0" y="568800"/>
                </a:lnTo>
                <a:close/>
              </a:path>
            </a:pathLst>
          </a:custGeom>
          <a:solidFill>
            <a:srgbClr val="FFE6E7"/>
          </a:solidFill>
        </p:spPr>
        <p:txBody>
          <a:bodyPr wrap="square" anchor="ctr">
            <a:noAutofit/>
          </a:bodyPr>
          <a:lstStyle>
            <a:lvl1pPr marL="0" indent="0" algn="ctr">
              <a:lnSpc>
                <a:spcPct val="550000"/>
              </a:lnSpc>
              <a:spcBef>
                <a:spcPts val="0"/>
              </a:spcBef>
              <a:buNone/>
              <a:defRPr sz="1200"/>
            </a:lvl1pPr>
          </a:lstStyle>
          <a:p>
            <a:r>
              <a:rPr lang="en-US" dirty="0"/>
              <a:t>Bild </a:t>
            </a:r>
            <a:r>
              <a:rPr lang="en-US" dirty="0" err="1"/>
              <a:t>hinzufügen</a:t>
            </a:r>
            <a:endParaRPr lang="en-US" dirty="0"/>
          </a:p>
        </p:txBody>
      </p:sp>
      <p:sp>
        <p:nvSpPr>
          <p:cNvPr id="6" name="Subtitle 2">
            <a:extLst>
              <a:ext uri="{FF2B5EF4-FFF2-40B4-BE49-F238E27FC236}">
                <a16:creationId xmlns:a16="http://schemas.microsoft.com/office/drawing/2014/main" id="{0D84C58A-C176-47E5-9BFB-4C39A331C533}"/>
              </a:ext>
            </a:extLst>
          </p:cNvPr>
          <p:cNvSpPr>
            <a:spLocks noGrp="1"/>
          </p:cNvSpPr>
          <p:nvPr userDrawn="1">
            <p:ph type="subTitle" idx="1" hasCustomPrompt="1"/>
          </p:nvPr>
        </p:nvSpPr>
        <p:spPr>
          <a:xfrm>
            <a:off x="0" y="1443656"/>
            <a:ext cx="5159767" cy="1093374"/>
          </a:xfrm>
          <a:solidFill>
            <a:schemeClr val="accent2"/>
          </a:solidFill>
        </p:spPr>
        <p:txBody>
          <a:bodyPr wrap="none" lIns="273600" tIns="208800" rIns="273600" bIns="61200">
            <a:spAutoFit/>
          </a:bodyPr>
          <a:lstStyle>
            <a:lvl1pPr marL="0" indent="0" algn="l">
              <a:lnSpc>
                <a:spcPts val="6400"/>
              </a:lnSpc>
              <a:spcBef>
                <a:spcPts val="0"/>
              </a:spcBef>
              <a:buNone/>
              <a:defRPr sz="6000" b="1">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1"/>
              <a:t>Bitte Inhalt eingeben</a:t>
            </a:r>
          </a:p>
        </p:txBody>
      </p:sp>
      <p:sp>
        <p:nvSpPr>
          <p:cNvPr id="8" name="Title 1">
            <a:extLst>
              <a:ext uri="{FF2B5EF4-FFF2-40B4-BE49-F238E27FC236}">
                <a16:creationId xmlns:a16="http://schemas.microsoft.com/office/drawing/2014/main" id="{7FD8C3B7-D4C2-49FB-A234-B9EF65EF0E25}"/>
              </a:ext>
            </a:extLst>
          </p:cNvPr>
          <p:cNvSpPr>
            <a:spLocks noGrp="1"/>
          </p:cNvSpPr>
          <p:nvPr userDrawn="1">
            <p:ph type="ctrTitle" hasCustomPrompt="1"/>
          </p:nvPr>
        </p:nvSpPr>
        <p:spPr>
          <a:xfrm>
            <a:off x="1090800" y="259199"/>
            <a:ext cx="8103650" cy="1093374"/>
          </a:xfrm>
          <a:solidFill>
            <a:schemeClr val="accent2"/>
          </a:solidFill>
          <a:ln w="0">
            <a:noFill/>
          </a:ln>
          <a:effectLst/>
        </p:spPr>
        <p:txBody>
          <a:bodyPr wrap="none" lIns="273600" tIns="208800" rIns="273600" bIns="61200" anchor="t" anchorCtr="0">
            <a:spAutoFit/>
          </a:bodyPr>
          <a:lstStyle>
            <a:lvl1pPr algn="l">
              <a:lnSpc>
                <a:spcPts val="6400"/>
              </a:lnSpc>
              <a:defRPr sz="6000" b="1" i="0" cap="none" baseline="0">
                <a:solidFill>
                  <a:schemeClr val="accent1"/>
                </a:solidFill>
                <a:latin typeface="+mj-lt"/>
              </a:defRPr>
            </a:lvl1pPr>
          </a:lstStyle>
          <a:p>
            <a:r>
              <a:rPr lang="en-US" noProof="1"/>
              <a:t>Präs. Titel hinzufügen</a:t>
            </a:r>
          </a:p>
        </p:txBody>
      </p:sp>
      <p:sp>
        <p:nvSpPr>
          <p:cNvPr id="3" name="Slide Number Placeholder 2">
            <a:extLst>
              <a:ext uri="{FF2B5EF4-FFF2-40B4-BE49-F238E27FC236}">
                <a16:creationId xmlns:a16="http://schemas.microsoft.com/office/drawing/2014/main" id="{5A047D35-1E20-C15C-5C39-3A0C457D4316}"/>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3762592895"/>
      </p:ext>
    </p:extLst>
  </p:cSld>
  <p:clrMapOvr>
    <a:masterClrMapping/>
  </p:clrMapOvr>
  <p:extLst>
    <p:ext uri="{DCECCB84-F9BA-43D5-87BE-67443E8EF086}">
      <p15:sldGuideLst xmlns:p15="http://schemas.microsoft.com/office/powerpoint/2012/main">
        <p15:guide id="12" pos="168" userDrawn="1">
          <p15:clr>
            <a:srgbClr val="FBAE40"/>
          </p15:clr>
        </p15:guide>
        <p15:guide id="15" pos="6744" userDrawn="1">
          <p15:clr>
            <a:srgbClr val="FBAE40"/>
          </p15:clr>
        </p15:guide>
        <p15:guide id="18" orient="horz" pos="3436" userDrawn="1">
          <p15:clr>
            <a:srgbClr val="FBAE40"/>
          </p15:clr>
        </p15:guide>
        <p15:guide id="23" orient="horz" pos="854" userDrawn="1">
          <p15:clr>
            <a:srgbClr val="FBAE40"/>
          </p15:clr>
        </p15:guide>
        <p15:guide id="24" orient="horz" pos="1599" userDrawn="1">
          <p15:clr>
            <a:srgbClr val="FBAE40"/>
          </p15:clr>
        </p15:guide>
        <p15:guide id="25" orient="horz" pos="159" userDrawn="1">
          <p15:clr>
            <a:srgbClr val="FBAE40"/>
          </p15:clr>
        </p15:guide>
        <p15:guide id="26" orient="horz" pos="908" userDrawn="1">
          <p15:clr>
            <a:srgbClr val="FBAE40"/>
          </p15:clr>
        </p15:guide>
        <p15:guide id="2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x 2 content light ">
    <p:spTree>
      <p:nvGrpSpPr>
        <p:cNvPr id="1" name=""/>
        <p:cNvGrpSpPr/>
        <p:nvPr/>
      </p:nvGrpSpPr>
      <p:grpSpPr>
        <a:xfrm>
          <a:off x="0" y="0"/>
          <a:ext cx="0" cy="0"/>
          <a:chOff x="0" y="0"/>
          <a:chExt cx="0" cy="0"/>
        </a:xfrm>
      </p:grpSpPr>
      <p:sp>
        <p:nvSpPr>
          <p:cNvPr id="2" name="Chapter_titleonly">
            <a:extLst>
              <a:ext uri="{FF2B5EF4-FFF2-40B4-BE49-F238E27FC236}">
                <a16:creationId xmlns:a16="http://schemas.microsoft.com/office/drawing/2014/main" id="{B0C8B8C5-F767-0B03-C680-4DF16170D066}"/>
              </a:ext>
            </a:extLst>
          </p:cNvPr>
          <p:cNvSpPr>
            <a:spLocks noGrp="1"/>
          </p:cNvSpPr>
          <p:nvPr>
            <p:ph type="body" idx="15" hasCustomPrompt="1"/>
          </p:nvPr>
        </p:nvSpPr>
        <p:spPr>
          <a:xfrm>
            <a:off x="259080" y="259200"/>
            <a:ext cx="10452100" cy="388800"/>
          </a:xfrm>
        </p:spPr>
        <p:txBody>
          <a:bodyPr vert="horz" lIns="0" tIns="0" rIns="0" bIns="0" rtlCol="0">
            <a:noAutofit/>
          </a:bodyPr>
          <a:lstStyle>
            <a:lvl1pPr>
              <a:lnSpc>
                <a:spcPct val="89000"/>
              </a:lnSpc>
              <a:spcBef>
                <a:spcPts val="500"/>
              </a:spcBef>
              <a:buNone/>
              <a:defRPr lang="en-US" sz="2400" b="1" kern="1200" baseline="0" noProof="1">
                <a:solidFill>
                  <a:srgbClr val="00B9E5"/>
                </a:solidFill>
                <a:latin typeface="+mj-lt"/>
                <a:ea typeface="+mj-ea"/>
                <a:cs typeface="+mj-cs"/>
              </a:defRPr>
            </a:lvl1pPr>
          </a:lstStyle>
          <a:p>
            <a:pPr marL="0" lvl="0" indent="0">
              <a:spcBef>
                <a:spcPts val="0"/>
              </a:spcBef>
              <a:buFont typeface="Wingdings 3" panose="05040102010807070707" pitchFamily="18" charset="2"/>
            </a:pPr>
            <a:r>
              <a:rPr lang="en-US" noProof="1"/>
              <a:t>Kapitel­überschrift hinzufügen</a:t>
            </a:r>
          </a:p>
        </p:txBody>
      </p:sp>
      <p:sp>
        <p:nvSpPr>
          <p:cNvPr id="24" name="slide_title">
            <a:extLst>
              <a:ext uri="{FF2B5EF4-FFF2-40B4-BE49-F238E27FC236}">
                <a16:creationId xmlns:a16="http://schemas.microsoft.com/office/drawing/2014/main" id="{311701A3-045D-4465-A625-85AD8C2B322E}"/>
              </a:ext>
            </a:extLst>
          </p:cNvPr>
          <p:cNvSpPr>
            <a:spLocks noGrp="1"/>
          </p:cNvSpPr>
          <p:nvPr>
            <p:ph type="title" sz="quarter" hasCustomPrompt="1"/>
          </p:nvPr>
        </p:nvSpPr>
        <p:spPr>
          <a:xfrm>
            <a:off x="259080" y="648000"/>
            <a:ext cx="10452100" cy="388800"/>
          </a:xfrm>
        </p:spPr>
        <p:txBody>
          <a:bodyPr/>
          <a:lstStyle>
            <a:lvl1pPr>
              <a:defRPr lang="en-US" sz="2400" b="1" kern="1200" baseline="0" noProof="1">
                <a:solidFill>
                  <a:srgbClr val="00B9E5"/>
                </a:solidFill>
                <a:latin typeface="+mj-lt"/>
                <a:ea typeface="+mj-ea"/>
                <a:cs typeface="+mj-cs"/>
              </a:defRPr>
            </a:lvl1pPr>
          </a:lstStyle>
          <a:p>
            <a:r>
              <a:rPr lang="en-US" noProof="1"/>
              <a:t>Folienüberschrift hinzufügen</a:t>
            </a:r>
          </a:p>
        </p:txBody>
      </p:sp>
      <p:sp>
        <p:nvSpPr>
          <p:cNvPr id="5" name="Content Placeholder 1"/>
          <p:cNvSpPr>
            <a:spLocks noGrp="1"/>
          </p:cNvSpPr>
          <p:nvPr>
            <p:ph sz="half" idx="1" hasCustomPrompt="1"/>
          </p:nvPr>
        </p:nvSpPr>
        <p:spPr>
          <a:xfrm>
            <a:off x="259080" y="1295399"/>
            <a:ext cx="251587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2904490" y="1295400"/>
            <a:ext cx="251587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7" name="Content Placeholder 3">
            <a:extLst>
              <a:ext uri="{FF2B5EF4-FFF2-40B4-BE49-F238E27FC236}">
                <a16:creationId xmlns:a16="http://schemas.microsoft.com/office/drawing/2014/main" id="{58468F8D-277D-4F1A-84A1-62122010643F}"/>
              </a:ext>
            </a:extLst>
          </p:cNvPr>
          <p:cNvSpPr>
            <a:spLocks noGrp="1"/>
          </p:cNvSpPr>
          <p:nvPr>
            <p:ph sz="half" idx="5" hasCustomPrompt="1"/>
          </p:nvPr>
        </p:nvSpPr>
        <p:spPr>
          <a:xfrm>
            <a:off x="5549900" y="1295399"/>
            <a:ext cx="251587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4"/>
          <p:cNvSpPr>
            <a:spLocks noGrp="1"/>
          </p:cNvSpPr>
          <p:nvPr>
            <p:ph sz="half" idx="7" hasCustomPrompt="1"/>
          </p:nvPr>
        </p:nvSpPr>
        <p:spPr>
          <a:xfrm>
            <a:off x="8195310" y="1295400"/>
            <a:ext cx="251587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5"/>
          <p:cNvSpPr>
            <a:spLocks noGrp="1"/>
          </p:cNvSpPr>
          <p:nvPr>
            <p:ph sz="half" idx="2" hasCustomPrompt="1"/>
          </p:nvPr>
        </p:nvSpPr>
        <p:spPr>
          <a:xfrm>
            <a:off x="259080" y="3444240"/>
            <a:ext cx="251587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6"/>
          <p:cNvSpPr>
            <a:spLocks noGrp="1"/>
          </p:cNvSpPr>
          <p:nvPr>
            <p:ph sz="half" idx="4" hasCustomPrompt="1"/>
          </p:nvPr>
        </p:nvSpPr>
        <p:spPr>
          <a:xfrm>
            <a:off x="2904490" y="3444240"/>
            <a:ext cx="251587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8" name="Content Placeholder 7">
            <a:extLst>
              <a:ext uri="{FF2B5EF4-FFF2-40B4-BE49-F238E27FC236}">
                <a16:creationId xmlns:a16="http://schemas.microsoft.com/office/drawing/2014/main" id="{B143799E-2832-49D7-9953-45BACACA7549}"/>
              </a:ext>
            </a:extLst>
          </p:cNvPr>
          <p:cNvSpPr>
            <a:spLocks noGrp="1"/>
          </p:cNvSpPr>
          <p:nvPr>
            <p:ph sz="half" idx="6" hasCustomPrompt="1"/>
          </p:nvPr>
        </p:nvSpPr>
        <p:spPr>
          <a:xfrm>
            <a:off x="5549900" y="3444240"/>
            <a:ext cx="251587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8"/>
          <p:cNvSpPr>
            <a:spLocks noGrp="1"/>
          </p:cNvSpPr>
          <p:nvPr>
            <p:ph sz="half" idx="8" hasCustomPrompt="1"/>
          </p:nvPr>
        </p:nvSpPr>
        <p:spPr>
          <a:xfrm>
            <a:off x="8195310" y="3444240"/>
            <a:ext cx="251587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699" y="5923478"/>
            <a:ext cx="333801" cy="247137"/>
          </a:xfrm>
          <a:prstGeom prst="rect">
            <a:avLst/>
          </a:prstGeom>
        </p:spPr>
        <p:txBody>
          <a:bodyPr/>
          <a:lstStyle>
            <a:lvl1pPr>
              <a:defRPr kern="0" baseline="0">
                <a:solidFill>
                  <a:schemeClr val="accent3"/>
                </a:solidFill>
              </a:defRPr>
            </a:lvl1pPr>
          </a:lstStyle>
          <a:p>
            <a:fld id="{4898AEC0-503E-4FA4-859C-D0F72D6E3F79}" type="slidenum">
              <a:rPr lang="en-US" noProof="1" dirty="0" smtClean="0"/>
              <a:pPr/>
              <a:t>‹#›</a:t>
            </a:fld>
            <a:endParaRPr lang="en-US" noProof="1"/>
          </a:p>
        </p:txBody>
      </p:sp>
      <p:sp>
        <p:nvSpPr>
          <p:cNvPr id="21" name="Rectangle7">
            <a:extLst>
              <a:ext uri="{FF2B5EF4-FFF2-40B4-BE49-F238E27FC236}">
                <a16:creationId xmlns:a16="http://schemas.microsoft.com/office/drawing/2014/main" id="{60F530EA-2EFB-4DC6-BA26-465D18FD265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Tree>
    <p:extLst>
      <p:ext uri="{BB962C8B-B14F-4D97-AF65-F5344CB8AC3E}">
        <p14:creationId xmlns:p14="http://schemas.microsoft.com/office/powerpoint/2010/main" val="3371421479"/>
      </p:ext>
    </p:extLst>
  </p:cSld>
  <p:clrMapOvr>
    <a:masterClrMapping/>
  </p:clrMapOvr>
  <p:extLst>
    <p:ext uri="{DCECCB84-F9BA-43D5-87BE-67443E8EF086}">
      <p15:sldGuideLst xmlns:p15="http://schemas.microsoft.com/office/powerpoint/2012/main">
        <p15:guide id="0" pos="162" userDrawn="1">
          <p15:clr>
            <a:srgbClr val="FBAE40"/>
          </p15:clr>
        </p15:guide>
        <p15:guide id="1" pos="6744" userDrawn="1">
          <p15:clr>
            <a:srgbClr val="FBAE40"/>
          </p15:clr>
        </p15:guide>
        <p15:guide id="5" pos="1748" userDrawn="1">
          <p15:clr>
            <a:srgbClr val="FBAE40"/>
          </p15:clr>
        </p15:guide>
        <p15:guide id="6" pos="1829" userDrawn="1">
          <p15:clr>
            <a:srgbClr val="FBAE40"/>
          </p15:clr>
        </p15:guide>
        <p15:guide id="7" pos="3414" userDrawn="1">
          <p15:clr>
            <a:srgbClr val="FBAE40"/>
          </p15:clr>
        </p15:guide>
        <p15:guide id="8" pos="5162" userDrawn="1">
          <p15:clr>
            <a:srgbClr val="FBAE40"/>
          </p15:clr>
        </p15:guide>
        <p15:guide id="10" orient="horz" pos="162" userDrawn="1">
          <p15:clr>
            <a:srgbClr val="FBAE40"/>
          </p15:clr>
        </p15:guide>
        <p15:guide id="11" orient="horz" pos="408" userDrawn="1">
          <p15:clr>
            <a:srgbClr val="FBAE40"/>
          </p15:clr>
        </p15:guide>
        <p15:guide id="14" orient="horz" pos="813" userDrawn="1">
          <p15:clr>
            <a:srgbClr val="FBAE40"/>
          </p15:clr>
        </p15:guide>
        <p15:guide id="16" pos="3496" userDrawn="1">
          <p15:clr>
            <a:srgbClr val="FBAE40"/>
          </p15:clr>
        </p15:guide>
        <p15:guide id="17" pos="5080" userDrawn="1">
          <p15:clr>
            <a:srgbClr val="FBAE40"/>
          </p15:clr>
        </p15:guide>
        <p15:guide id="24" orient="horz" pos="2169" userDrawn="1">
          <p15:clr>
            <a:srgbClr val="FBAE40"/>
          </p15:clr>
        </p15:guide>
        <p15:guide id="25" orient="horz" pos="3441" userDrawn="1">
          <p15:clr>
            <a:srgbClr val="FBAE40"/>
          </p15:clr>
        </p15:guide>
        <p15:guide id="31" orient="horz" pos="652" userDrawn="1">
          <p15:clr>
            <a:srgbClr val="FBAE40"/>
          </p15:clr>
        </p15:guide>
        <p15:guide id="32" orient="horz" pos="2086"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Custom Title Slide">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C683E0B1-27DF-4B21-928B-818D518D883A}"/>
              </a:ext>
            </a:extLst>
          </p:cNvPr>
          <p:cNvSpPr/>
          <p:nvPr userDrawn="1"/>
        </p:nvSpPr>
        <p:spPr>
          <a:xfrm>
            <a:off x="-634" y="5568950"/>
            <a:ext cx="10970260" cy="610869"/>
          </a:xfrm>
          <a:prstGeom prst="rect">
            <a:avLst/>
          </a:prstGeom>
          <a:solidFill>
            <a:schemeClr val="bg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1">
              <a:ln>
                <a:noFill/>
              </a:ln>
              <a:solidFill>
                <a:srgbClr val="000000"/>
              </a:solidFill>
              <a:effectLst/>
              <a:uLnTx/>
              <a:uFillTx/>
              <a:latin typeface="Bosch Office Sans"/>
              <a:ea typeface="+mn-ea"/>
              <a:cs typeface="+mn-cs"/>
            </a:endParaRPr>
          </a:p>
        </p:txBody>
      </p:sp>
      <p:sp>
        <p:nvSpPr>
          <p:cNvPr id="10" name="Rechteck 9">
            <a:extLst>
              <a:ext uri="{FF2B5EF4-FFF2-40B4-BE49-F238E27FC236}">
                <a16:creationId xmlns:a16="http://schemas.microsoft.com/office/drawing/2014/main" id="{A5A69D4C-A446-4EC6-9EF9-1695CFE39AE5}"/>
              </a:ext>
            </a:extLst>
          </p:cNvPr>
          <p:cNvSpPr/>
          <p:nvPr userDrawn="1">
            <p:custDataLst>
              <p:tags r:id="rId1"/>
            </p:custDataLst>
          </p:nvPr>
        </p:nvSpPr>
        <p:spPr>
          <a:xfrm>
            <a:off x="0" y="5183504"/>
            <a:ext cx="10969625" cy="388620"/>
          </a:xfrm>
          <a:prstGeom prst="rect">
            <a:avLst/>
          </a:prstGeom>
          <a:gradFill flip="none" rotWithShape="1">
            <a:gsLst>
              <a:gs pos="49900">
                <a:schemeClr val="bg1">
                  <a:alpha val="0"/>
                </a:schemeClr>
              </a:gs>
              <a:gs pos="50000">
                <a:srgbClr val="FFFFFF"/>
              </a:gs>
            </a:gsLst>
            <a:lin ang="5286000" scaled="0"/>
            <a:tileRect/>
          </a:gradFill>
          <a:ln w="9525" cap="flat" cmpd="sng" algn="ctr">
            <a:noFill/>
            <a:prstDash val="solid"/>
          </a:ln>
          <a:effectLst/>
          <a:extLst>
            <a:ext uri="{53640926-AAD7-44D8-BBD7-CCE9431645EC}">
              <a14:shadowObscured xmlns:a14="http://schemas.microsoft.com/office/drawing/2010/main"/>
            </a:ext>
          </a:extLst>
        </p:spPr>
        <p:txBody>
          <a:bodyPr wrap="none" lIns="0" tIns="0" rIns="0" bIns="0" rtlCol="0" anchor="t">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normalizeH="0" baseline="0" noProof="1">
              <a:ln>
                <a:noFill/>
              </a:ln>
              <a:effectLst/>
              <a:uLnTx/>
              <a:uFillTx/>
              <a:latin typeface="Bosch Office Sans"/>
              <a:ea typeface="+mn-ea"/>
              <a:cs typeface="+mn-cs"/>
            </a:endParaRPr>
          </a:p>
        </p:txBody>
      </p:sp>
      <p:sp>
        <p:nvSpPr>
          <p:cNvPr id="11" name="Rechteck 10">
            <a:extLst>
              <a:ext uri="{FF2B5EF4-FFF2-40B4-BE49-F238E27FC236}">
                <a16:creationId xmlns:a16="http://schemas.microsoft.com/office/drawing/2014/main" id="{84F81291-0BB3-4282-999F-8EDFB72BE6B7}"/>
              </a:ext>
            </a:extLst>
          </p:cNvPr>
          <p:cNvSpPr/>
          <p:nvPr userDrawn="1">
            <p:custDataLst>
              <p:tags r:id="rId2"/>
            </p:custDataLst>
          </p:nvPr>
        </p:nvSpPr>
        <p:spPr>
          <a:xfrm>
            <a:off x="0" y="218440"/>
            <a:ext cx="10969625" cy="388620"/>
          </a:xfrm>
          <a:prstGeom prst="rect">
            <a:avLst/>
          </a:prstGeom>
          <a:gradFill flip="none" rotWithShape="1">
            <a:gsLst>
              <a:gs pos="49900">
                <a:srgbClr val="FFFFFF"/>
              </a:gs>
              <a:gs pos="50000">
                <a:srgbClr val="FFFFFF">
                  <a:alpha val="0"/>
                </a:srgbClr>
              </a:gs>
            </a:gsLst>
            <a:lin ang="5286000" scaled="0"/>
            <a:tileRect/>
          </a:gradFill>
          <a:ln w="9525" cap="flat" cmpd="sng" algn="ctr">
            <a:noFill/>
            <a:prstDash val="solid"/>
          </a:ln>
          <a:effectLst/>
          <a:extLst>
            <a:ext uri="{53640926-AAD7-44D8-BBD7-CCE9431645EC}">
              <a14:shadowObscured xmlns:a14="http://schemas.microsoft.com/office/drawing/2010/main"/>
            </a:ext>
          </a:extLst>
        </p:spPr>
        <p:txBody>
          <a:bodyPr wrap="none" lIns="0" tIns="0" rIns="0" bIns="0" rtlCol="0" anchor="t">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normalizeH="0" baseline="0" noProof="1">
              <a:ln>
                <a:noFill/>
              </a:ln>
              <a:effectLst/>
              <a:uLnTx/>
              <a:uFillTx/>
              <a:latin typeface="Bosch Office Sans"/>
              <a:ea typeface="+mn-ea"/>
              <a:cs typeface="+mn-cs"/>
            </a:endParaRPr>
          </a:p>
        </p:txBody>
      </p:sp>
      <p:sp>
        <p:nvSpPr>
          <p:cNvPr id="5" name="Rechteck 4">
            <a:extLst>
              <a:ext uri="{FF2B5EF4-FFF2-40B4-BE49-F238E27FC236}">
                <a16:creationId xmlns:a16="http://schemas.microsoft.com/office/drawing/2014/main" id="{69269FDD-E19A-4E8A-80DD-C5549C1FB430}"/>
              </a:ext>
            </a:extLst>
          </p:cNvPr>
          <p:cNvSpPr/>
          <p:nvPr userDrawn="1"/>
        </p:nvSpPr>
        <p:spPr>
          <a:xfrm>
            <a:off x="0" y="-1"/>
            <a:ext cx="10969625" cy="218439"/>
          </a:xfrm>
          <a:prstGeom prst="rect">
            <a:avLst/>
          </a:prstGeom>
          <a:solidFill>
            <a:schemeClr val="bg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1">
              <a:ln>
                <a:noFill/>
              </a:ln>
              <a:solidFill>
                <a:srgbClr val="000000"/>
              </a:solidFill>
              <a:effectLst/>
              <a:uLnTx/>
              <a:uFillTx/>
              <a:latin typeface="Bosch Office Sans"/>
              <a:ea typeface="+mn-ea"/>
              <a:cs typeface="+mn-cs"/>
            </a:endParaRPr>
          </a:p>
        </p:txBody>
      </p:sp>
      <p:sp>
        <p:nvSpPr>
          <p:cNvPr id="6" name="Untertitel 2">
            <a:extLst>
              <a:ext uri="{FF2B5EF4-FFF2-40B4-BE49-F238E27FC236}">
                <a16:creationId xmlns:a16="http://schemas.microsoft.com/office/drawing/2014/main" id="{0D84C58A-C176-47E5-9BFB-4C39A331C533}"/>
              </a:ext>
            </a:extLst>
          </p:cNvPr>
          <p:cNvSpPr>
            <a:spLocks noGrp="1"/>
          </p:cNvSpPr>
          <p:nvPr userDrawn="1">
            <p:ph type="subTitle" idx="1" hasCustomPrompt="1"/>
          </p:nvPr>
        </p:nvSpPr>
        <p:spPr>
          <a:xfrm>
            <a:off x="0" y="1407161"/>
            <a:ext cx="5556614" cy="1067282"/>
          </a:xfrm>
          <a:solidFill>
            <a:schemeClr val="accent2"/>
          </a:solidFill>
        </p:spPr>
        <p:txBody>
          <a:bodyPr wrap="none" lIns="190800" tIns="108000" rIns="190800" bIns="126000">
            <a:spAutoFit/>
          </a:bodyPr>
          <a:lstStyle>
            <a:lvl1pPr marL="0" indent="0" algn="l">
              <a:lnSpc>
                <a:spcPct val="90000"/>
              </a:lnSpc>
              <a:spcBef>
                <a:spcPts val="0"/>
              </a:spcBef>
              <a:buNone/>
              <a:defRPr sz="60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1"/>
              <a:t>Please enter content</a:t>
            </a:r>
          </a:p>
        </p:txBody>
      </p:sp>
      <p:sp>
        <p:nvSpPr>
          <p:cNvPr id="8" name="Title 1">
            <a:extLst>
              <a:ext uri="{FF2B5EF4-FFF2-40B4-BE49-F238E27FC236}">
                <a16:creationId xmlns:a16="http://schemas.microsoft.com/office/drawing/2014/main" id="{7FD8C3B7-D4C2-49FB-A234-B9EF65EF0E25}"/>
              </a:ext>
            </a:extLst>
          </p:cNvPr>
          <p:cNvSpPr>
            <a:spLocks noGrp="1"/>
          </p:cNvSpPr>
          <p:nvPr userDrawn="1">
            <p:ph type="ctrTitle" hasCustomPrompt="1"/>
          </p:nvPr>
        </p:nvSpPr>
        <p:spPr>
          <a:xfrm>
            <a:off x="561340" y="237491"/>
            <a:ext cx="8805901" cy="1067282"/>
          </a:xfrm>
          <a:solidFill>
            <a:schemeClr val="accent2"/>
          </a:solidFill>
          <a:ln w="0">
            <a:noFill/>
          </a:ln>
          <a:effectLst/>
        </p:spPr>
        <p:txBody>
          <a:bodyPr wrap="none" lIns="190800" tIns="108000" rIns="190800" bIns="126000" anchor="t" anchorCtr="0">
            <a:spAutoFit/>
          </a:bodyPr>
          <a:lstStyle>
            <a:lvl1pPr algn="l">
              <a:lnSpc>
                <a:spcPct val="90000"/>
              </a:lnSpc>
              <a:defRPr sz="6000" b="1" i="0" cap="none" baseline="0">
                <a:solidFill>
                  <a:schemeClr val="bg1"/>
                </a:solidFill>
              </a:defRPr>
            </a:lvl1pPr>
          </a:lstStyle>
          <a:p>
            <a:r>
              <a:rPr lang="en-US" noProof="1"/>
              <a:t>Add Presentation Title</a:t>
            </a:r>
          </a:p>
        </p:txBody>
      </p:sp>
      <p:pic>
        <p:nvPicPr>
          <p:cNvPr id="7" name="Grafik 4" descr="logo1_d2.png">
            <a:extLst>
              <a:ext uri="{FF2B5EF4-FFF2-40B4-BE49-F238E27FC236}">
                <a16:creationId xmlns:a16="http://schemas.microsoft.com/office/drawing/2014/main" id="{EFF0EBDE-7B9D-4454-9B44-8763A24EC960}"/>
              </a:ext>
            </a:extLst>
          </p:cNvPr>
          <p:cNvPicPr>
            <a:picLocks noSelect="1"/>
          </p:cNvPicPr>
          <p:nvPr userDrawn="1">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9681210" y="5571490"/>
            <a:ext cx="1046480" cy="443230"/>
          </a:xfrm>
          <a:prstGeom prst="rect">
            <a:avLst/>
          </a:prstGeom>
          <a:ln w="0">
            <a:noFill/>
          </a:ln>
          <a:effectLst/>
        </p:spPr>
      </p:pic>
      <p:pic>
        <p:nvPicPr>
          <p:cNvPr id="9" name="Grafik 3" descr="right_d2.png">
            <a:extLst>
              <a:ext uri="{FF2B5EF4-FFF2-40B4-BE49-F238E27FC236}">
                <a16:creationId xmlns:a16="http://schemas.microsoft.com/office/drawing/2014/main" id="{24DBB17F-A4BD-455D-A654-0625D135562B}"/>
              </a:ext>
            </a:extLst>
          </p:cNvPr>
          <p:cNvPicPr>
            <a:picLocks noSelect="1"/>
          </p:cNvPicPr>
          <p:nvPr userDrawn="1">
            <p:custDataLst>
              <p:tags r:id="rId4"/>
            </p:custDataLst>
          </p:nvPr>
        </p:nvPicPr>
        <p:blipFill>
          <a:blip r:embed="rId8">
            <a:extLst>
              <a:ext uri="{28A0092B-C50C-407E-A947-70E740481C1C}">
                <a14:useLocalDpi xmlns:a14="http://schemas.microsoft.com/office/drawing/2010/main" val="0"/>
              </a:ext>
            </a:extLst>
          </a:blip>
          <a:stretch>
            <a:fillRect/>
          </a:stretch>
        </p:blipFill>
        <p:spPr>
          <a:xfrm>
            <a:off x="0" y="6122670"/>
            <a:ext cx="10970260" cy="57150"/>
          </a:xfrm>
          <a:prstGeom prst="rect">
            <a:avLst/>
          </a:prstGeom>
          <a:ln w="0">
            <a:noFill/>
          </a:ln>
          <a:effectLst/>
        </p:spPr>
      </p:pic>
      <p:sp>
        <p:nvSpPr>
          <p:cNvPr id="3" name="Foliennummernplatzhalter 2">
            <a:extLst>
              <a:ext uri="{FF2B5EF4-FFF2-40B4-BE49-F238E27FC236}">
                <a16:creationId xmlns:a16="http://schemas.microsoft.com/office/drawing/2014/main" id="{AA81DA41-F292-40C5-8B91-FEB3047B8A86}"/>
              </a:ext>
            </a:extLst>
          </p:cNvPr>
          <p:cNvSpPr>
            <a:spLocks noGrp="1"/>
          </p:cNvSpPr>
          <p:nvPr userDrawn="1">
            <p:ph type="sldNum" sz="quarter" idx="12"/>
          </p:nvPr>
        </p:nvSpPr>
        <p:spPr>
          <a:xfrm>
            <a:off x="266700" y="5628640"/>
            <a:ext cx="288290" cy="410210"/>
          </a:xfrm>
          <a:prstGeom prst="rect">
            <a:avLst/>
          </a:prstGeom>
        </p:spPr>
        <p:txBody>
          <a:bodyPr/>
          <a:lstStyle>
            <a:lvl1pPr>
              <a:defRPr>
                <a:solidFill>
                  <a:schemeClr val="accent3"/>
                </a:solidFill>
              </a:defRPr>
            </a:lvl1pPr>
          </a:lstStyle>
          <a:p>
            <a:fld id="{4898AEC0-503E-4FA4-859C-D0F72D6E3F79}" type="slidenum">
              <a:rPr lang="en-US" noProof="1" dirty="0" smtClean="0"/>
              <a:pPr/>
              <a:t>‹#›</a:t>
            </a:fld>
            <a:endParaRPr lang="en-US" noProof="1"/>
          </a:p>
        </p:txBody>
      </p:sp>
      <p:sp>
        <p:nvSpPr>
          <p:cNvPr id="14" name="Bosch_footer_1">
            <a:extLst>
              <a:ext uri="{FF2B5EF4-FFF2-40B4-BE49-F238E27FC236}">
                <a16:creationId xmlns:a16="http://schemas.microsoft.com/office/drawing/2014/main" id="{D1CE8A44-3AC0-472A-8C62-0F0D75D5708D}"/>
              </a:ext>
            </a:extLst>
          </p:cNvPr>
          <p:cNvSpPr txBox="1"/>
          <p:nvPr userDrawn="1"/>
        </p:nvSpPr>
        <p:spPr>
          <a:xfrm>
            <a:off x="593090" y="5643880"/>
            <a:ext cx="9152890" cy="107950"/>
          </a:xfrm>
          <a:prstGeom prst="rect">
            <a:avLst/>
          </a:prstGeom>
          <a:noFill/>
        </p:spPr>
        <p:txBody>
          <a:bodyPr wrap="square" lIns="0" tIns="0" rIns="0" bIns="0" rtlCol="0">
            <a:noAutofit/>
          </a:bodyPr>
          <a:lstStyle/>
          <a:p>
            <a:pPr marR="0" defTabSz="914400" eaLnBrk="1" fontAlgn="auto" latinLnBrk="0" hangingPunct="1">
              <a:lnSpc>
                <a:spcPct val="107000"/>
              </a:lnSpc>
              <a:spcBef>
                <a:spcPts val="0"/>
              </a:spcBef>
              <a:spcAft>
                <a:spcPts val="100"/>
              </a:spcAft>
              <a:buClrTx/>
              <a:buSzTx/>
              <a:buFontTx/>
              <a:buNone/>
              <a:tabLst/>
            </a:pPr>
            <a:r>
              <a:rPr kumimoji="0" lang="en-US" sz="600" b="0" i="0" u="none" strike="noStrike" kern="0" cap="none" spc="0" normalizeH="0" baseline="0" noProof="1">
                <a:ln>
                  <a:noFill/>
                </a:ln>
                <a:solidFill>
                  <a:srgbClr val="002B49"/>
                </a:solidFill>
                <a:effectLst/>
                <a:uLnTx/>
                <a:uFillTx/>
                <a:latin typeface="Bosch Office Sans" pitchFamily="2" charset="0"/>
              </a:rPr>
              <a:t>DC-AT/ESP1 | 07.03.2023</a:t>
            </a:r>
          </a:p>
        </p:txBody>
      </p:sp>
      <p:sp>
        <p:nvSpPr>
          <p:cNvPr id="15" name="Bosch_footer_2">
            <a:extLst>
              <a:ext uri="{FF2B5EF4-FFF2-40B4-BE49-F238E27FC236}">
                <a16:creationId xmlns:a16="http://schemas.microsoft.com/office/drawing/2014/main" id="{6C61E22E-3D41-4D1A-87CD-07E2A899ACA0}"/>
              </a:ext>
            </a:extLst>
          </p:cNvPr>
          <p:cNvSpPr txBox="1"/>
          <p:nvPr userDrawn="1"/>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en-US" sz="600" b="0" i="0" u="none" kern="0" baseline="0" noProof="1">
                <a:solidFill>
                  <a:srgbClr val="819EB1"/>
                </a:solidFill>
                <a:latin typeface="Bosch Office Sans" pitchFamily="2" charset="0"/>
              </a:rPr>
              <a:t>© Bosch Rexroth AG 2023. All rights reserved, also regarding any disposal, exploitation, reproduction, editing, distribution, as well as in the event of applications for industrial property rights.</a:t>
            </a:r>
          </a:p>
        </p:txBody>
      </p:sp>
    </p:spTree>
    <p:extLst>
      <p:ext uri="{BB962C8B-B14F-4D97-AF65-F5344CB8AC3E}">
        <p14:creationId xmlns:p14="http://schemas.microsoft.com/office/powerpoint/2010/main" val="93113255"/>
      </p:ext>
    </p:extLst>
  </p:cSld>
  <p:clrMapOvr>
    <a:masterClrMapping/>
  </p:clrMapOvr>
  <p:extLst>
    <p:ext uri="{DCECCB84-F9BA-43D5-87BE-67443E8EF086}">
      <p15:sldGuideLst xmlns:p15="http://schemas.microsoft.com/office/powerpoint/2012/main">
        <p15:guide id="12" pos="168">
          <p15:clr>
            <a:srgbClr val="FBAE40"/>
          </p15:clr>
        </p15:guide>
        <p15:guide id="15" pos="6139">
          <p15:clr>
            <a:srgbClr val="FBAE40"/>
          </p15:clr>
        </p15:guide>
        <p15:guide id="18" orient="horz" pos="3265">
          <p15:clr>
            <a:srgbClr val="FBAE40"/>
          </p15:clr>
        </p15:guide>
        <p15:guide id="23" orient="horz" pos="884">
          <p15:clr>
            <a:srgbClr val="FBAE40"/>
          </p15:clr>
        </p15:guide>
        <p15:guide id="24" orient="horz" pos="1558">
          <p15:clr>
            <a:srgbClr val="FBAE40"/>
          </p15:clr>
        </p15:guide>
        <p15:guide id="25" orient="horz" pos="149">
          <p15:clr>
            <a:srgbClr val="FBAE40"/>
          </p15:clr>
        </p15:guide>
        <p15:guide id="26" orient="horz" pos="82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Titelfolie">
    <p:spTree>
      <p:nvGrpSpPr>
        <p:cNvPr id="1" name=""/>
        <p:cNvGrpSpPr/>
        <p:nvPr/>
      </p:nvGrpSpPr>
      <p:grpSpPr>
        <a:xfrm>
          <a:off x="0" y="0"/>
          <a:ext cx="0" cy="0"/>
          <a:chOff x="0" y="0"/>
          <a:chExt cx="0" cy="0"/>
        </a:xfrm>
      </p:grpSpPr>
      <p:sp>
        <p:nvSpPr>
          <p:cNvPr id="3" name="Subtitle 2" hidden="1"/>
          <p:cNvSpPr>
            <a:spLocks noGrp="1"/>
          </p:cNvSpPr>
          <p:nvPr>
            <p:ph type="subTitle" idx="1"/>
            <p:custDataLst>
              <p:tags r:id="rId1"/>
            </p:custDataLst>
          </p:nvPr>
        </p:nvSpPr>
        <p:spPr>
          <a:xfrm>
            <a:off x="0" y="0"/>
            <a:ext cx="1270000" cy="12700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anchor="t">
            <a:noAutofit/>
          </a:bodyPr>
          <a:lstStyle>
            <a:lvl1pPr marL="0" indent="0" algn="l">
              <a:lnSpc>
                <a:spcPct val="100000"/>
              </a:lnSpc>
              <a:spcBef>
                <a:spcPts val="0"/>
              </a:spcBef>
              <a:spcAft>
                <a:spcPts val="0"/>
              </a:spcAft>
              <a:buClrTx/>
              <a:buSzPct val="100000"/>
              <a:buFontTx/>
              <a:buNone/>
              <a:defRPr sz="100" b="0" i="0" u="none" spc="0">
                <a:solidFill>
                  <a:schemeClr val="tx1"/>
                </a:solidFill>
                <a:latin typeface="Bosch Office Sans" pitchFamily="2" charset="0"/>
              </a:defRPr>
            </a:lvl1pPr>
            <a:lvl2pPr marL="411358" indent="0" algn="ctr">
              <a:buNone/>
              <a:defRPr sz="1799"/>
            </a:lvl2pPr>
            <a:lvl3pPr marL="822716" indent="0" algn="ctr">
              <a:buNone/>
              <a:defRPr sz="1619"/>
            </a:lvl3pPr>
            <a:lvl4pPr marL="1234075" indent="0" algn="ctr">
              <a:buNone/>
              <a:defRPr sz="1440"/>
            </a:lvl4pPr>
            <a:lvl5pPr marL="1645433" indent="0" algn="ctr">
              <a:buNone/>
              <a:defRPr sz="1440"/>
            </a:lvl5pPr>
            <a:lvl6pPr marL="2056792" indent="0" algn="ctr">
              <a:buNone/>
              <a:defRPr sz="1440"/>
            </a:lvl6pPr>
            <a:lvl7pPr marL="2468150" indent="0" algn="ctr">
              <a:buNone/>
              <a:defRPr sz="1440"/>
            </a:lvl7pPr>
            <a:lvl8pPr marL="2879509" indent="0" algn="ctr">
              <a:buNone/>
              <a:defRPr sz="1440"/>
            </a:lvl8pPr>
            <a:lvl9pPr marL="3290867" indent="0" algn="ctr">
              <a:buNone/>
              <a:defRPr sz="1440"/>
            </a:lvl9pPr>
          </a:lstStyle>
          <a:p>
            <a:r>
              <a:rPr lang="de-DE"/>
              <a:t>Formatvorlage des Untertitelmasters durch Klicken bearbeiten</a:t>
            </a:r>
            <a:endParaRPr lang="de-DE" dirty="0"/>
          </a:p>
        </p:txBody>
      </p:sp>
    </p:spTree>
    <p:extLst>
      <p:ext uri="{BB962C8B-B14F-4D97-AF65-F5344CB8AC3E}">
        <p14:creationId xmlns:p14="http://schemas.microsoft.com/office/powerpoint/2010/main" val="41862199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Benutzerdefinierte Titelfolie">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C683E0B1-27DF-4B21-928B-818D518D883A}"/>
              </a:ext>
            </a:extLst>
          </p:cNvPr>
          <p:cNvSpPr/>
          <p:nvPr userDrawn="1"/>
        </p:nvSpPr>
        <p:spPr>
          <a:xfrm>
            <a:off x="-634" y="5568950"/>
            <a:ext cx="10970260" cy="610869"/>
          </a:xfrm>
          <a:prstGeom prst="rect">
            <a:avLst/>
          </a:prstGeom>
          <a:solidFill>
            <a:schemeClr val="bg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1">
              <a:ln>
                <a:noFill/>
              </a:ln>
              <a:solidFill>
                <a:srgbClr val="000000"/>
              </a:solidFill>
              <a:effectLst/>
              <a:uLnTx/>
              <a:uFillTx/>
              <a:latin typeface="Bosch Office Sans"/>
              <a:ea typeface="+mn-ea"/>
              <a:cs typeface="+mn-cs"/>
            </a:endParaRPr>
          </a:p>
        </p:txBody>
      </p:sp>
      <p:sp>
        <p:nvSpPr>
          <p:cNvPr id="10" name="Rechteck 9">
            <a:extLst>
              <a:ext uri="{FF2B5EF4-FFF2-40B4-BE49-F238E27FC236}">
                <a16:creationId xmlns:a16="http://schemas.microsoft.com/office/drawing/2014/main" id="{A5A69D4C-A446-4EC6-9EF9-1695CFE39AE5}"/>
              </a:ext>
            </a:extLst>
          </p:cNvPr>
          <p:cNvSpPr/>
          <p:nvPr userDrawn="1">
            <p:custDataLst>
              <p:tags r:id="rId1"/>
            </p:custDataLst>
          </p:nvPr>
        </p:nvSpPr>
        <p:spPr>
          <a:xfrm>
            <a:off x="0" y="5183504"/>
            <a:ext cx="10969625" cy="388620"/>
          </a:xfrm>
          <a:prstGeom prst="rect">
            <a:avLst/>
          </a:prstGeom>
          <a:gradFill flip="none" rotWithShape="1">
            <a:gsLst>
              <a:gs pos="49900">
                <a:schemeClr val="bg1">
                  <a:alpha val="0"/>
                </a:schemeClr>
              </a:gs>
              <a:gs pos="50000">
                <a:srgbClr val="FFFFFF"/>
              </a:gs>
            </a:gsLst>
            <a:lin ang="5286000" scaled="0"/>
            <a:tileRect/>
          </a:gradFill>
          <a:ln w="9525" cap="flat" cmpd="sng" algn="ctr">
            <a:noFill/>
            <a:prstDash val="solid"/>
          </a:ln>
          <a:effectLst/>
          <a:extLst>
            <a:ext uri="{53640926-AAD7-44D8-BBD7-CCE9431645EC}">
              <a14:shadowObscured xmlns:a14="http://schemas.microsoft.com/office/drawing/2010/main"/>
            </a:ext>
          </a:extLst>
        </p:spPr>
        <p:txBody>
          <a:bodyPr wrap="none" lIns="0" tIns="0" rIns="0" bIns="0" rtlCol="0" anchor="t">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normalizeH="0" baseline="0" noProof="1">
              <a:ln>
                <a:noFill/>
              </a:ln>
              <a:effectLst/>
              <a:uLnTx/>
              <a:uFillTx/>
              <a:latin typeface="Bosch Office Sans"/>
              <a:ea typeface="+mn-ea"/>
              <a:cs typeface="+mn-cs"/>
            </a:endParaRPr>
          </a:p>
        </p:txBody>
      </p:sp>
      <p:sp>
        <p:nvSpPr>
          <p:cNvPr id="11" name="Rechteck 10">
            <a:extLst>
              <a:ext uri="{FF2B5EF4-FFF2-40B4-BE49-F238E27FC236}">
                <a16:creationId xmlns:a16="http://schemas.microsoft.com/office/drawing/2014/main" id="{84F81291-0BB3-4282-999F-8EDFB72BE6B7}"/>
              </a:ext>
            </a:extLst>
          </p:cNvPr>
          <p:cNvSpPr/>
          <p:nvPr userDrawn="1">
            <p:custDataLst>
              <p:tags r:id="rId2"/>
            </p:custDataLst>
          </p:nvPr>
        </p:nvSpPr>
        <p:spPr>
          <a:xfrm>
            <a:off x="0" y="218440"/>
            <a:ext cx="10969625" cy="388620"/>
          </a:xfrm>
          <a:prstGeom prst="rect">
            <a:avLst/>
          </a:prstGeom>
          <a:gradFill flip="none" rotWithShape="1">
            <a:gsLst>
              <a:gs pos="49900">
                <a:srgbClr val="FFFFFF"/>
              </a:gs>
              <a:gs pos="50000">
                <a:srgbClr val="FFFFFF">
                  <a:alpha val="0"/>
                </a:srgbClr>
              </a:gs>
            </a:gsLst>
            <a:lin ang="5286000" scaled="0"/>
            <a:tileRect/>
          </a:gradFill>
          <a:ln w="9525" cap="flat" cmpd="sng" algn="ctr">
            <a:noFill/>
            <a:prstDash val="solid"/>
          </a:ln>
          <a:effectLst/>
          <a:extLst>
            <a:ext uri="{53640926-AAD7-44D8-BBD7-CCE9431645EC}">
              <a14:shadowObscured xmlns:a14="http://schemas.microsoft.com/office/drawing/2010/main"/>
            </a:ext>
          </a:extLst>
        </p:spPr>
        <p:txBody>
          <a:bodyPr wrap="none" lIns="0" tIns="0" rIns="0" bIns="0" rtlCol="0" anchor="t">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normalizeH="0" baseline="0" noProof="1">
              <a:ln>
                <a:noFill/>
              </a:ln>
              <a:effectLst/>
              <a:uLnTx/>
              <a:uFillTx/>
              <a:latin typeface="Bosch Office Sans"/>
              <a:ea typeface="+mn-ea"/>
              <a:cs typeface="+mn-cs"/>
            </a:endParaRPr>
          </a:p>
        </p:txBody>
      </p:sp>
      <p:sp>
        <p:nvSpPr>
          <p:cNvPr id="5" name="Rechteck 4">
            <a:extLst>
              <a:ext uri="{FF2B5EF4-FFF2-40B4-BE49-F238E27FC236}">
                <a16:creationId xmlns:a16="http://schemas.microsoft.com/office/drawing/2014/main" id="{69269FDD-E19A-4E8A-80DD-C5549C1FB430}"/>
              </a:ext>
            </a:extLst>
          </p:cNvPr>
          <p:cNvSpPr/>
          <p:nvPr userDrawn="1"/>
        </p:nvSpPr>
        <p:spPr>
          <a:xfrm>
            <a:off x="0" y="-1"/>
            <a:ext cx="10969625" cy="218439"/>
          </a:xfrm>
          <a:prstGeom prst="rect">
            <a:avLst/>
          </a:prstGeom>
          <a:solidFill>
            <a:schemeClr val="bg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1">
              <a:ln>
                <a:noFill/>
              </a:ln>
              <a:solidFill>
                <a:srgbClr val="000000"/>
              </a:solidFill>
              <a:effectLst/>
              <a:uLnTx/>
              <a:uFillTx/>
              <a:latin typeface="Bosch Office Sans"/>
              <a:ea typeface="+mn-ea"/>
              <a:cs typeface="+mn-cs"/>
            </a:endParaRPr>
          </a:p>
        </p:txBody>
      </p:sp>
      <p:sp>
        <p:nvSpPr>
          <p:cNvPr id="6" name="Untertitel 2">
            <a:extLst>
              <a:ext uri="{FF2B5EF4-FFF2-40B4-BE49-F238E27FC236}">
                <a16:creationId xmlns:a16="http://schemas.microsoft.com/office/drawing/2014/main" id="{0D84C58A-C176-47E5-9BFB-4C39A331C533}"/>
              </a:ext>
            </a:extLst>
          </p:cNvPr>
          <p:cNvSpPr>
            <a:spLocks noGrp="1"/>
          </p:cNvSpPr>
          <p:nvPr userDrawn="1">
            <p:ph type="subTitle" idx="1" hasCustomPrompt="1"/>
          </p:nvPr>
        </p:nvSpPr>
        <p:spPr>
          <a:xfrm>
            <a:off x="0" y="1407161"/>
            <a:ext cx="5556614" cy="1067282"/>
          </a:xfrm>
          <a:solidFill>
            <a:schemeClr val="accent2"/>
          </a:solidFill>
        </p:spPr>
        <p:txBody>
          <a:bodyPr wrap="none" lIns="190800" tIns="108000" rIns="190800" bIns="126000">
            <a:spAutoFit/>
          </a:bodyPr>
          <a:lstStyle>
            <a:lvl1pPr marL="0" indent="0" algn="l">
              <a:lnSpc>
                <a:spcPct val="90000"/>
              </a:lnSpc>
              <a:spcBef>
                <a:spcPts val="0"/>
              </a:spcBef>
              <a:buNone/>
              <a:defRPr sz="60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1"/>
              <a:t>Bitte Inhalt eingeben</a:t>
            </a:r>
          </a:p>
        </p:txBody>
      </p:sp>
      <p:sp>
        <p:nvSpPr>
          <p:cNvPr id="8" name="Title 1">
            <a:extLst>
              <a:ext uri="{FF2B5EF4-FFF2-40B4-BE49-F238E27FC236}">
                <a16:creationId xmlns:a16="http://schemas.microsoft.com/office/drawing/2014/main" id="{7FD8C3B7-D4C2-49FB-A234-B9EF65EF0E25}"/>
              </a:ext>
            </a:extLst>
          </p:cNvPr>
          <p:cNvSpPr>
            <a:spLocks noGrp="1"/>
          </p:cNvSpPr>
          <p:nvPr userDrawn="1">
            <p:ph type="ctrTitle" hasCustomPrompt="1"/>
          </p:nvPr>
        </p:nvSpPr>
        <p:spPr>
          <a:xfrm>
            <a:off x="561340" y="237491"/>
            <a:ext cx="8805901" cy="1067282"/>
          </a:xfrm>
          <a:solidFill>
            <a:schemeClr val="accent2"/>
          </a:solidFill>
          <a:ln w="0">
            <a:noFill/>
          </a:ln>
          <a:effectLst/>
        </p:spPr>
        <p:txBody>
          <a:bodyPr wrap="none" lIns="190800" tIns="108000" rIns="190800" bIns="126000" anchor="t" anchorCtr="0">
            <a:spAutoFit/>
          </a:bodyPr>
          <a:lstStyle>
            <a:lvl1pPr algn="l">
              <a:lnSpc>
                <a:spcPct val="90000"/>
              </a:lnSpc>
              <a:defRPr sz="6000" b="1" i="0" cap="none" baseline="0">
                <a:solidFill>
                  <a:schemeClr val="bg1"/>
                </a:solidFill>
              </a:defRPr>
            </a:lvl1pPr>
          </a:lstStyle>
          <a:p>
            <a:r>
              <a:rPr lang="en-US" noProof="1"/>
              <a:t>Präs. Titel hinzufügen</a:t>
            </a:r>
          </a:p>
        </p:txBody>
      </p:sp>
      <p:pic>
        <p:nvPicPr>
          <p:cNvPr id="7" name="Grafik 4" descr="logo1_d2.png">
            <a:extLst>
              <a:ext uri="{FF2B5EF4-FFF2-40B4-BE49-F238E27FC236}">
                <a16:creationId xmlns:a16="http://schemas.microsoft.com/office/drawing/2014/main" id="{EFF0EBDE-7B9D-4454-9B44-8763A24EC960}"/>
              </a:ext>
            </a:extLst>
          </p:cNvPr>
          <p:cNvPicPr>
            <a:picLocks noSelect="1"/>
          </p:cNvPicPr>
          <p:nvPr userDrawn="1">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9681210" y="5571490"/>
            <a:ext cx="1046480" cy="443230"/>
          </a:xfrm>
          <a:prstGeom prst="rect">
            <a:avLst/>
          </a:prstGeom>
          <a:ln w="0">
            <a:noFill/>
          </a:ln>
          <a:effectLst/>
        </p:spPr>
      </p:pic>
      <p:pic>
        <p:nvPicPr>
          <p:cNvPr id="9" name="Grafik 3" descr="right_d2.png">
            <a:extLst>
              <a:ext uri="{FF2B5EF4-FFF2-40B4-BE49-F238E27FC236}">
                <a16:creationId xmlns:a16="http://schemas.microsoft.com/office/drawing/2014/main" id="{24DBB17F-A4BD-455D-A654-0625D135562B}"/>
              </a:ext>
            </a:extLst>
          </p:cNvPr>
          <p:cNvPicPr>
            <a:picLocks noSelect="1"/>
          </p:cNvPicPr>
          <p:nvPr userDrawn="1">
            <p:custDataLst>
              <p:tags r:id="rId4"/>
            </p:custDataLst>
          </p:nvPr>
        </p:nvPicPr>
        <p:blipFill>
          <a:blip r:embed="rId8">
            <a:extLst>
              <a:ext uri="{28A0092B-C50C-407E-A947-70E740481C1C}">
                <a14:useLocalDpi xmlns:a14="http://schemas.microsoft.com/office/drawing/2010/main" val="0"/>
              </a:ext>
            </a:extLst>
          </a:blip>
          <a:stretch>
            <a:fillRect/>
          </a:stretch>
        </p:blipFill>
        <p:spPr>
          <a:xfrm>
            <a:off x="0" y="6122670"/>
            <a:ext cx="10970260" cy="57150"/>
          </a:xfrm>
          <a:prstGeom prst="rect">
            <a:avLst/>
          </a:prstGeom>
          <a:ln w="0">
            <a:noFill/>
          </a:ln>
          <a:effectLst/>
        </p:spPr>
      </p:pic>
      <p:sp>
        <p:nvSpPr>
          <p:cNvPr id="3" name="Foliennummernplatzhalter 2">
            <a:extLst>
              <a:ext uri="{FF2B5EF4-FFF2-40B4-BE49-F238E27FC236}">
                <a16:creationId xmlns:a16="http://schemas.microsoft.com/office/drawing/2014/main" id="{AA81DA41-F292-40C5-8B91-FEB3047B8A86}"/>
              </a:ext>
            </a:extLst>
          </p:cNvPr>
          <p:cNvSpPr>
            <a:spLocks noGrp="1"/>
          </p:cNvSpPr>
          <p:nvPr userDrawn="1">
            <p:ph type="sldNum" sz="quarter" idx="12"/>
          </p:nvPr>
        </p:nvSpPr>
        <p:spPr>
          <a:xfrm>
            <a:off x="266700" y="5628640"/>
            <a:ext cx="288290" cy="410210"/>
          </a:xfrm>
          <a:prstGeom prst="rect">
            <a:avLst/>
          </a:prstGeom>
        </p:spPr>
        <p:txBody>
          <a:bodyPr/>
          <a:lstStyle>
            <a:lvl1pPr>
              <a:defRPr>
                <a:solidFill>
                  <a:schemeClr val="accent3"/>
                </a:solidFill>
              </a:defRPr>
            </a:lvl1pPr>
          </a:lstStyle>
          <a:p>
            <a:fld id="{4898AEC0-503E-4FA4-859C-D0F72D6E3F79}" type="slidenum">
              <a:rPr lang="en-US" noProof="1" dirty="0" smtClean="0"/>
              <a:pPr/>
              <a:t>‹#›</a:t>
            </a:fld>
            <a:endParaRPr lang="en-US" noProof="1"/>
          </a:p>
        </p:txBody>
      </p:sp>
      <p:sp>
        <p:nvSpPr>
          <p:cNvPr id="14" name="Bosch_footer_1">
            <a:extLst>
              <a:ext uri="{FF2B5EF4-FFF2-40B4-BE49-F238E27FC236}">
                <a16:creationId xmlns:a16="http://schemas.microsoft.com/office/drawing/2014/main" id="{D1CE8A44-3AC0-472A-8C62-0F0D75D5708D}"/>
              </a:ext>
            </a:extLst>
          </p:cNvPr>
          <p:cNvSpPr txBox="1"/>
          <p:nvPr userDrawn="1"/>
        </p:nvSpPr>
        <p:spPr>
          <a:xfrm>
            <a:off x="593090" y="5643880"/>
            <a:ext cx="9152890" cy="10795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kern="0" baseline="0" noProof="1">
                <a:solidFill>
                  <a:schemeClr val="accent1"/>
                </a:solidFill>
              </a:rPr>
              <a:t>DC-AT/ESP1 | 03.04.2023</a:t>
            </a:r>
          </a:p>
          <a:p>
            <a:pPr marR="0" defTabSz="914400" eaLnBrk="1" fontAlgn="auto" latinLnBrk="0" hangingPunct="1">
              <a:lnSpc>
                <a:spcPct val="107000"/>
              </a:lnSpc>
              <a:spcBef>
                <a:spcPts val="0"/>
              </a:spcBef>
              <a:spcAft>
                <a:spcPts val="100"/>
              </a:spcAft>
              <a:buClrTx/>
              <a:buSzTx/>
              <a:buFontTx/>
              <a:buNone/>
              <a:tabLst/>
            </a:pPr>
            <a:endParaRPr kumimoji="0" lang="en-US" sz="600" b="0" i="0" u="none" strike="noStrike" kern="0" cap="none" spc="0" normalizeH="0" baseline="0" noProof="1">
              <a:ln>
                <a:noFill/>
              </a:ln>
              <a:solidFill>
                <a:srgbClr val="000000"/>
              </a:solidFill>
              <a:effectLst/>
              <a:uLnTx/>
              <a:uFillTx/>
            </a:endParaRPr>
          </a:p>
        </p:txBody>
      </p:sp>
      <p:sp>
        <p:nvSpPr>
          <p:cNvPr id="15" name="Bosch_footer_2">
            <a:extLst>
              <a:ext uri="{FF2B5EF4-FFF2-40B4-BE49-F238E27FC236}">
                <a16:creationId xmlns:a16="http://schemas.microsoft.com/office/drawing/2014/main" id="{6C61E22E-3D41-4D1A-87CD-07E2A899ACA0}"/>
              </a:ext>
            </a:extLst>
          </p:cNvPr>
          <p:cNvSpPr txBox="1"/>
          <p:nvPr userDrawn="1"/>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rgbClr val="819EB1"/>
                </a:solidFill>
              </a:rPr>
              <a:t>© Bosch Rexroth AG 2023. Alle Rechte vorbehalten, auch bzgl. jeder Verfügung, Verwertung, Reproduktion, Bearbeitung, Weitergabe sowie für den Fall von Schutzrechtsanmeldungen.</a:t>
            </a:r>
          </a:p>
        </p:txBody>
      </p:sp>
    </p:spTree>
    <p:extLst>
      <p:ext uri="{BB962C8B-B14F-4D97-AF65-F5344CB8AC3E}">
        <p14:creationId xmlns:p14="http://schemas.microsoft.com/office/powerpoint/2010/main" val="1715607225"/>
      </p:ext>
    </p:extLst>
  </p:cSld>
  <p:clrMapOvr>
    <a:masterClrMapping/>
  </p:clrMapOvr>
  <p:extLst>
    <p:ext uri="{DCECCB84-F9BA-43D5-87BE-67443E8EF086}">
      <p15:sldGuideLst xmlns:p15="http://schemas.microsoft.com/office/powerpoint/2012/main">
        <p15:guide id="12" pos="168">
          <p15:clr>
            <a:srgbClr val="FBAE40"/>
          </p15:clr>
        </p15:guide>
        <p15:guide id="15" pos="6139">
          <p15:clr>
            <a:srgbClr val="FBAE40"/>
          </p15:clr>
        </p15:guide>
        <p15:guide id="18" orient="horz" pos="3265">
          <p15:clr>
            <a:srgbClr val="FBAE40"/>
          </p15:clr>
        </p15:guide>
        <p15:guide id="23" orient="horz" pos="884">
          <p15:clr>
            <a:srgbClr val="FBAE40"/>
          </p15:clr>
        </p15:guide>
        <p15:guide id="24" orient="horz" pos="1558">
          <p15:clr>
            <a:srgbClr val="FBAE40"/>
          </p15:clr>
        </p15:guide>
        <p15:guide id="25" orient="horz" pos="149">
          <p15:clr>
            <a:srgbClr val="FBAE40"/>
          </p15:clr>
        </p15:guide>
        <p15:guide id="26" orient="horz" pos="82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Title image ">
    <p:bg>
      <p:bgPr>
        <a:solidFill>
          <a:schemeClr val="bg1"/>
        </a:solidFill>
        <a:effectLst/>
      </p:bgPr>
    </p:bg>
    <p:spTree>
      <p:nvGrpSpPr>
        <p:cNvPr id="1" name=""/>
        <p:cNvGrpSpPr/>
        <p:nvPr/>
      </p:nvGrpSpPr>
      <p:grpSpPr>
        <a:xfrm>
          <a:off x="0" y="0"/>
          <a:ext cx="0" cy="0"/>
          <a:chOff x="0" y="0"/>
          <a:chExt cx="0" cy="0"/>
        </a:xfrm>
      </p:grpSpPr>
      <p:pic>
        <p:nvPicPr>
          <p:cNvPr id="2" name="Logo">
            <a:extLst>
              <a:ext uri="{FF2B5EF4-FFF2-40B4-BE49-F238E27FC236}">
                <a16:creationId xmlns:a16="http://schemas.microsoft.com/office/drawing/2014/main" id="{88040321-5159-B1E3-A5D4-F3AB2088801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02038" y="5592014"/>
            <a:ext cx="1009142" cy="405130"/>
          </a:xfrm>
          <a:prstGeom prst="rect">
            <a:avLst/>
          </a:prstGeom>
        </p:spPr>
      </p:pic>
      <p:sp>
        <p:nvSpPr>
          <p:cNvPr id="5" name="Bildplatzhalter 4">
            <a:extLst>
              <a:ext uri="{FF2B5EF4-FFF2-40B4-BE49-F238E27FC236}">
                <a16:creationId xmlns:a16="http://schemas.microsoft.com/office/drawing/2014/main" id="{C07D8637-53DC-E110-5837-5249EC2B8527}"/>
              </a:ext>
            </a:extLst>
          </p:cNvPr>
          <p:cNvSpPr>
            <a:spLocks noGrp="1"/>
          </p:cNvSpPr>
          <p:nvPr>
            <p:ph type="pic" sz="quarter" idx="2" hasCustomPrompt="1"/>
          </p:nvPr>
        </p:nvSpPr>
        <p:spPr>
          <a:xfrm>
            <a:off x="-1" y="349201"/>
            <a:ext cx="10969626" cy="5821413"/>
          </a:xfrm>
          <a:custGeom>
            <a:avLst/>
            <a:gdLst>
              <a:gd name="connsiteX0" fmla="*/ 1 w 10969626"/>
              <a:gd name="connsiteY0" fmla="*/ 5821200 h 5821413"/>
              <a:gd name="connsiteX1" fmla="*/ 2 w 10969626"/>
              <a:gd name="connsiteY1" fmla="*/ 5821200 h 5821413"/>
              <a:gd name="connsiteX2" fmla="*/ 2 w 10969626"/>
              <a:gd name="connsiteY2" fmla="*/ 5821412 h 5821413"/>
              <a:gd name="connsiteX3" fmla="*/ 10969626 w 10969626"/>
              <a:gd name="connsiteY3" fmla="*/ 5821412 h 5821413"/>
              <a:gd name="connsiteX4" fmla="*/ 10969626 w 10969626"/>
              <a:gd name="connsiteY4" fmla="*/ 5821413 h 5821413"/>
              <a:gd name="connsiteX5" fmla="*/ 1 w 10969626"/>
              <a:gd name="connsiteY5" fmla="*/ 5821413 h 5821413"/>
              <a:gd name="connsiteX6" fmla="*/ 10969625 w 10969626"/>
              <a:gd name="connsiteY6" fmla="*/ 0 h 5821413"/>
              <a:gd name="connsiteX7" fmla="*/ 10969625 w 10969626"/>
              <a:gd name="connsiteY7" fmla="*/ 4903412 h 5821413"/>
              <a:gd name="connsiteX8" fmla="*/ 2 w 10969626"/>
              <a:gd name="connsiteY8" fmla="*/ 5472212 h 5821413"/>
              <a:gd name="connsiteX9" fmla="*/ 2 w 10969626"/>
              <a:gd name="connsiteY9" fmla="*/ 5472213 h 5821413"/>
              <a:gd name="connsiteX10" fmla="*/ 1 w 10969626"/>
              <a:gd name="connsiteY10" fmla="*/ 5472213 h 5821413"/>
              <a:gd name="connsiteX11" fmla="*/ 1 w 10969626"/>
              <a:gd name="connsiteY11" fmla="*/ 5821200 h 5821413"/>
              <a:gd name="connsiteX12" fmla="*/ 0 w 10969626"/>
              <a:gd name="connsiteY12" fmla="*/ 5821200 h 5821413"/>
              <a:gd name="connsiteX13" fmla="*/ 0 w 10969626"/>
              <a:gd name="connsiteY13" fmla="*/ 568800 h 5821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9626" h="5821413">
                <a:moveTo>
                  <a:pt x="1" y="5821200"/>
                </a:moveTo>
                <a:lnTo>
                  <a:pt x="2" y="5821200"/>
                </a:lnTo>
                <a:lnTo>
                  <a:pt x="2" y="5821412"/>
                </a:lnTo>
                <a:lnTo>
                  <a:pt x="10969626" y="5821412"/>
                </a:lnTo>
                <a:lnTo>
                  <a:pt x="10969626" y="5821413"/>
                </a:lnTo>
                <a:lnTo>
                  <a:pt x="1" y="5821413"/>
                </a:lnTo>
                <a:close/>
                <a:moveTo>
                  <a:pt x="10969625" y="0"/>
                </a:moveTo>
                <a:lnTo>
                  <a:pt x="10969625" y="4903412"/>
                </a:lnTo>
                <a:lnTo>
                  <a:pt x="2" y="5472212"/>
                </a:lnTo>
                <a:lnTo>
                  <a:pt x="2" y="5472213"/>
                </a:lnTo>
                <a:lnTo>
                  <a:pt x="1" y="5472213"/>
                </a:lnTo>
                <a:lnTo>
                  <a:pt x="1" y="5821200"/>
                </a:lnTo>
                <a:lnTo>
                  <a:pt x="0" y="5821200"/>
                </a:lnTo>
                <a:lnTo>
                  <a:pt x="0" y="568800"/>
                </a:lnTo>
                <a:close/>
              </a:path>
            </a:pathLst>
          </a:custGeom>
          <a:solidFill>
            <a:srgbClr val="FFE6E7"/>
          </a:solidFill>
        </p:spPr>
        <p:txBody>
          <a:bodyPr wrap="square" anchor="ctr">
            <a:noAutofit/>
          </a:bodyPr>
          <a:lstStyle>
            <a:lvl1pPr marL="0" indent="0" algn="ctr">
              <a:lnSpc>
                <a:spcPct val="550000"/>
              </a:lnSpc>
              <a:spcBef>
                <a:spcPts val="0"/>
              </a:spcBef>
              <a:buNone/>
              <a:defRPr sz="1200"/>
            </a:lvl1pPr>
          </a:lstStyle>
          <a:p>
            <a:r>
              <a:rPr lang="en-US"/>
              <a:t>Add Picture</a:t>
            </a:r>
          </a:p>
        </p:txBody>
      </p:sp>
      <p:sp>
        <p:nvSpPr>
          <p:cNvPr id="6" name="Subtitle 2">
            <a:extLst>
              <a:ext uri="{FF2B5EF4-FFF2-40B4-BE49-F238E27FC236}">
                <a16:creationId xmlns:a16="http://schemas.microsoft.com/office/drawing/2014/main" id="{0D84C58A-C176-47E5-9BFB-4C39A331C533}"/>
              </a:ext>
            </a:extLst>
          </p:cNvPr>
          <p:cNvSpPr>
            <a:spLocks noGrp="1"/>
          </p:cNvSpPr>
          <p:nvPr userDrawn="1">
            <p:ph type="subTitle" idx="1" hasCustomPrompt="1"/>
          </p:nvPr>
        </p:nvSpPr>
        <p:spPr>
          <a:xfrm>
            <a:off x="0" y="1443656"/>
            <a:ext cx="5159767" cy="1093374"/>
          </a:xfrm>
          <a:solidFill>
            <a:schemeClr val="accent2"/>
          </a:solidFill>
        </p:spPr>
        <p:txBody>
          <a:bodyPr wrap="none" lIns="273600" tIns="208800" rIns="273600" bIns="61200">
            <a:spAutoFit/>
          </a:bodyPr>
          <a:lstStyle>
            <a:lvl1pPr marL="0" indent="0" algn="l">
              <a:lnSpc>
                <a:spcPts val="6400"/>
              </a:lnSpc>
              <a:spcBef>
                <a:spcPts val="0"/>
              </a:spcBef>
              <a:buNone/>
              <a:defRPr sz="6000" b="1">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1"/>
              <a:t>Please enter content</a:t>
            </a:r>
          </a:p>
        </p:txBody>
      </p:sp>
      <p:sp>
        <p:nvSpPr>
          <p:cNvPr id="8" name="Title 1">
            <a:extLst>
              <a:ext uri="{FF2B5EF4-FFF2-40B4-BE49-F238E27FC236}">
                <a16:creationId xmlns:a16="http://schemas.microsoft.com/office/drawing/2014/main" id="{7FD8C3B7-D4C2-49FB-A234-B9EF65EF0E25}"/>
              </a:ext>
            </a:extLst>
          </p:cNvPr>
          <p:cNvSpPr>
            <a:spLocks noGrp="1"/>
          </p:cNvSpPr>
          <p:nvPr userDrawn="1">
            <p:ph type="ctrTitle" hasCustomPrompt="1"/>
          </p:nvPr>
        </p:nvSpPr>
        <p:spPr>
          <a:xfrm>
            <a:off x="1090800" y="259199"/>
            <a:ext cx="8103650" cy="1093374"/>
          </a:xfrm>
          <a:solidFill>
            <a:schemeClr val="accent2"/>
          </a:solidFill>
          <a:ln w="0">
            <a:noFill/>
          </a:ln>
          <a:effectLst/>
        </p:spPr>
        <p:txBody>
          <a:bodyPr wrap="none" lIns="273600" tIns="208800" rIns="273600" bIns="61200" anchor="t" anchorCtr="0">
            <a:spAutoFit/>
          </a:bodyPr>
          <a:lstStyle>
            <a:lvl1pPr algn="l">
              <a:lnSpc>
                <a:spcPts val="6400"/>
              </a:lnSpc>
              <a:defRPr sz="6000" b="1" i="0" cap="none" baseline="0">
                <a:solidFill>
                  <a:schemeClr val="accent1"/>
                </a:solidFill>
                <a:latin typeface="+mj-lt"/>
              </a:defRPr>
            </a:lvl1pPr>
          </a:lstStyle>
          <a:p>
            <a:r>
              <a:rPr lang="en-US" noProof="1"/>
              <a:t>Add Presentation Title</a:t>
            </a:r>
          </a:p>
        </p:txBody>
      </p:sp>
      <p:sp>
        <p:nvSpPr>
          <p:cNvPr id="3" name="Slide Number Placeholder 2">
            <a:extLst>
              <a:ext uri="{FF2B5EF4-FFF2-40B4-BE49-F238E27FC236}">
                <a16:creationId xmlns:a16="http://schemas.microsoft.com/office/drawing/2014/main" id="{5A047D35-1E20-C15C-5C39-3A0C457D4316}"/>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4117850644"/>
      </p:ext>
    </p:extLst>
  </p:cSld>
  <p:clrMapOvr>
    <a:masterClrMapping/>
  </p:clrMapOvr>
  <p:extLst>
    <p:ext uri="{DCECCB84-F9BA-43D5-87BE-67443E8EF086}">
      <p15:sldGuideLst xmlns:p15="http://schemas.microsoft.com/office/powerpoint/2012/main">
        <p15:guide id="12" pos="168">
          <p15:clr>
            <a:srgbClr val="FBAE40"/>
          </p15:clr>
        </p15:guide>
        <p15:guide id="15" pos="6744">
          <p15:clr>
            <a:srgbClr val="FBAE40"/>
          </p15:clr>
        </p15:guide>
        <p15:guide id="18" orient="horz" pos="3436">
          <p15:clr>
            <a:srgbClr val="FBAE40"/>
          </p15:clr>
        </p15:guide>
        <p15:guide id="23" orient="horz" pos="854">
          <p15:clr>
            <a:srgbClr val="FBAE40"/>
          </p15:clr>
        </p15:guide>
        <p15:guide id="24" orient="horz" pos="1599">
          <p15:clr>
            <a:srgbClr val="FBAE40"/>
          </p15:clr>
        </p15:guide>
        <p15:guide id="25" orient="horz" pos="159">
          <p15:clr>
            <a:srgbClr val="FBAE40"/>
          </p15:clr>
        </p15:guide>
        <p15:guide id="26" orient="horz" pos="908">
          <p15:clr>
            <a:srgbClr val="FBAE40"/>
          </p15:clr>
        </p15:guide>
        <p15:guide id="2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1 content dark ">
    <p:spTree>
      <p:nvGrpSpPr>
        <p:cNvPr id="1" name=""/>
        <p:cNvGrpSpPr/>
        <p:nvPr/>
      </p:nvGrpSpPr>
      <p:grpSpPr>
        <a:xfrm>
          <a:off x="0" y="0"/>
          <a:ext cx="0" cy="0"/>
          <a:chOff x="0" y="0"/>
          <a:chExt cx="0" cy="0"/>
        </a:xfrm>
      </p:grpSpPr>
      <p:sp>
        <p:nvSpPr>
          <p:cNvPr id="2" name="BackgroundPicture2">
            <a:extLst>
              <a:ext uri="{FF2B5EF4-FFF2-40B4-BE49-F238E27FC236}">
                <a16:creationId xmlns:a16="http://schemas.microsoft.com/office/drawing/2014/main" id="{D2B671C2-F892-7D86-47F6-297924D45BA0}"/>
              </a:ext>
            </a:extLst>
          </p:cNvPr>
          <p:cNvSpPr/>
          <p:nvPr userDrawn="1"/>
        </p:nvSpPr>
        <p:spPr>
          <a:xfrm rot="10800000">
            <a:off x="0" y="5252612"/>
            <a:ext cx="10969626" cy="918001"/>
          </a:xfrm>
          <a:custGeom>
            <a:avLst/>
            <a:gdLst/>
            <a:ahLst/>
            <a:cxnLst/>
            <a:rect l="0" t="0" r="0" b="0"/>
            <a:pathLst>
              <a:path w="10969626" h="918001">
                <a:moveTo>
                  <a:pt x="0" y="0"/>
                </a:moveTo>
                <a:lnTo>
                  <a:pt x="10969625" y="0"/>
                </a:lnTo>
                <a:lnTo>
                  <a:pt x="10969625" y="349200"/>
                </a:lnTo>
                <a:lnTo>
                  <a:pt x="0" y="91800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path>
            </a:pathLst>
          </a:cu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4" name="Logo">
            <a:extLst>
              <a:ext uri="{FF2B5EF4-FFF2-40B4-BE49-F238E27FC236}">
                <a16:creationId xmlns:a16="http://schemas.microsoft.com/office/drawing/2014/main" id="{E226CA20-F6D6-2E36-A0A8-19247210411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7917" b="40255"/>
          <a:stretch/>
        </p:blipFill>
        <p:spPr>
          <a:xfrm>
            <a:off x="9703435" y="5581387"/>
            <a:ext cx="1104740" cy="438441"/>
          </a:xfrm>
          <a:prstGeom prst="rect">
            <a:avLst/>
          </a:prstGeom>
        </p:spPr>
      </p:pic>
      <p:sp>
        <p:nvSpPr>
          <p:cNvPr id="7" name="Footer">
            <a:extLst>
              <a:ext uri="{FF2B5EF4-FFF2-40B4-BE49-F238E27FC236}">
                <a16:creationId xmlns:a16="http://schemas.microsoft.com/office/drawing/2014/main" id="{C7059B8D-6CE9-AFC3-4791-373D5B9A5384}"/>
              </a:ext>
            </a:extLst>
          </p:cNvPr>
          <p:cNvSpPr txBox="1"/>
          <p:nvPr userDrawn="1"/>
        </p:nvSpPr>
        <p:spPr>
          <a:xfrm>
            <a:off x="593090" y="5935261"/>
            <a:ext cx="8850948" cy="122116"/>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kern="0" baseline="0" noProof="1">
                <a:solidFill>
                  <a:srgbClr val="A3BAC8"/>
                </a:solidFill>
                <a:latin typeface="+mn-lt"/>
              </a:rPr>
              <a:t>DC-AT/ESP1 | 08/12/2025 | © Bosch Rexroth AG 2023. All rights reserved, also regarding any disposal, exploitation, reproduction, editing, distribution, as well as in the event of applications for industrial property rights.</a:t>
            </a:r>
          </a:p>
          <a:p>
            <a:pPr marL="0" marR="0" lvl="0" indent="0" algn="l" defTabSz="914400" rtl="0" eaLnBrk="1" fontAlgn="auto" latinLnBrk="0" hangingPunct="1">
              <a:lnSpc>
                <a:spcPct val="107000"/>
              </a:lnSpc>
              <a:spcBef>
                <a:spcPts val="0"/>
              </a:spcBef>
              <a:spcAft>
                <a:spcPts val="100"/>
              </a:spcAft>
              <a:buClrTx/>
              <a:buSzTx/>
              <a:buFontTx/>
              <a:buNone/>
              <a:tabLst/>
              <a:defRPr/>
            </a:pPr>
            <a:endParaRPr lang="en-US" sz="600" kern="0" baseline="0" noProof="1">
              <a:solidFill>
                <a:schemeClr val="accent1"/>
              </a:solidFill>
              <a:latin typeface="+mn-lt"/>
            </a:endParaRPr>
          </a:p>
          <a:p>
            <a:pPr marR="0" defTabSz="914400" eaLnBrk="1" fontAlgn="auto" latinLnBrk="0" hangingPunct="1">
              <a:lnSpc>
                <a:spcPct val="107000"/>
              </a:lnSpc>
              <a:spcBef>
                <a:spcPts val="0"/>
              </a:spcBef>
              <a:spcAft>
                <a:spcPts val="100"/>
              </a:spcAft>
              <a:buClrTx/>
              <a:buSzTx/>
              <a:buFontTx/>
              <a:buNone/>
              <a:tabLst/>
            </a:pPr>
            <a:endParaRPr kumimoji="0" lang="en-US" sz="600" b="0" i="0" u="none" strike="noStrike" kern="0" cap="none" spc="0" normalizeH="0" baseline="0" noProof="1">
              <a:ln>
                <a:noFill/>
              </a:ln>
              <a:solidFill>
                <a:srgbClr val="000000"/>
              </a:solidFill>
              <a:effectLst/>
              <a:uLnTx/>
              <a:uFillTx/>
              <a:latin typeface="+mn-lt"/>
            </a:endParaRPr>
          </a:p>
        </p:txBody>
      </p:sp>
      <p:sp>
        <p:nvSpPr>
          <p:cNvPr id="3" name="Chapter_titleonly">
            <a:extLst>
              <a:ext uri="{FF2B5EF4-FFF2-40B4-BE49-F238E27FC236}">
                <a16:creationId xmlns:a16="http://schemas.microsoft.com/office/drawing/2014/main" id="{BE09DEEA-7110-245B-5AD2-75A29B3BA8EA}"/>
              </a:ext>
            </a:extLst>
          </p:cNvPr>
          <p:cNvSpPr>
            <a:spLocks noGrp="1"/>
          </p:cNvSpPr>
          <p:nvPr>
            <p:ph type="body" idx="15" hasCustomPrompt="1"/>
          </p:nvPr>
        </p:nvSpPr>
        <p:spPr>
          <a:xfrm>
            <a:off x="259080" y="259200"/>
            <a:ext cx="10452100" cy="388800"/>
          </a:xfrm>
        </p:spPr>
        <p:txBody>
          <a:bodyPr vert="horz" lIns="0" tIns="0" rIns="0" bIns="0" rtlCol="0">
            <a:noAutofit/>
          </a:bodyPr>
          <a:lstStyle>
            <a:lvl1pPr>
              <a:lnSpc>
                <a:spcPct val="89000"/>
              </a:lnSpc>
              <a:buNone/>
              <a:defRPr lang="de-DE" sz="2400" b="1" kern="0" baseline="0">
                <a:solidFill>
                  <a:srgbClr val="00B9E5"/>
                </a:solidFill>
                <a:latin typeface="+mj-lt"/>
                <a:ea typeface="+mn-ea"/>
                <a:cs typeface="+mn-cs"/>
              </a:defRPr>
            </a:lvl1pPr>
          </a:lstStyle>
          <a:p>
            <a:pPr marL="0" lvl="0" indent="0">
              <a:spcBef>
                <a:spcPts val="0"/>
              </a:spcBef>
              <a:buFont typeface="Wingdings 3" panose="05040102010807070707" pitchFamily="18" charset="2"/>
            </a:pPr>
            <a:r>
              <a:rPr lang="en-US" noProof="1"/>
              <a:t>Add Chapter Title</a:t>
            </a:r>
          </a:p>
        </p:txBody>
      </p:sp>
      <p:sp>
        <p:nvSpPr>
          <p:cNvPr id="15" name="slide_title">
            <a:extLst>
              <a:ext uri="{FF2B5EF4-FFF2-40B4-BE49-F238E27FC236}">
                <a16:creationId xmlns:a16="http://schemas.microsoft.com/office/drawing/2014/main" id="{C0A6F091-52AD-4C0A-8D32-80EE860A9980}"/>
              </a:ext>
            </a:extLst>
          </p:cNvPr>
          <p:cNvSpPr>
            <a:spLocks noGrp="1"/>
          </p:cNvSpPr>
          <p:nvPr>
            <p:ph type="title" sz="quarter" hasCustomPrompt="1"/>
          </p:nvPr>
        </p:nvSpPr>
        <p:spPr>
          <a:xfrm>
            <a:off x="259080" y="648000"/>
            <a:ext cx="10452100" cy="388800"/>
          </a:xfrm>
        </p:spPr>
        <p:txBody>
          <a:bodyPr/>
          <a:lstStyle>
            <a:lvl1pPr>
              <a:defRPr>
                <a:solidFill>
                  <a:srgbClr val="00B9E5"/>
                </a:solidFill>
              </a:defRPr>
            </a:lvl1pPr>
          </a:lstStyle>
          <a:p>
            <a:r>
              <a:rPr lang="en-US" noProof="1"/>
              <a:t>Add Slide Title</a:t>
            </a:r>
          </a:p>
        </p:txBody>
      </p:sp>
      <p:sp>
        <p:nvSpPr>
          <p:cNvPr id="5" name="Content Placeholder 1">
            <a:extLst>
              <a:ext uri="{FF2B5EF4-FFF2-40B4-BE49-F238E27FC236}">
                <a16:creationId xmlns:a16="http://schemas.microsoft.com/office/drawing/2014/main" id="{4D46C5CB-CB38-4AD2-99D2-34C738DF30C0}"/>
              </a:ext>
            </a:extLst>
          </p:cNvPr>
          <p:cNvSpPr>
            <a:spLocks noGrp="1"/>
          </p:cNvSpPr>
          <p:nvPr>
            <p:ph sz="quarter" idx="1" hasCustomPrompt="1"/>
          </p:nvPr>
        </p:nvSpPr>
        <p:spPr>
          <a:xfrm>
            <a:off x="259080" y="1295400"/>
            <a:ext cx="10452100" cy="416814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Rectangle7">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6" name="Slide Number Placeholder 5"/>
          <p:cNvSpPr>
            <a:spLocks noGrp="1"/>
          </p:cNvSpPr>
          <p:nvPr>
            <p:ph type="sldNum" sz="quarter" idx="12"/>
          </p:nvPr>
        </p:nvSpPr>
        <p:spPr>
          <a:xfrm>
            <a:off x="266699" y="5923478"/>
            <a:ext cx="333801" cy="247137"/>
          </a:xfrm>
          <a:prstGeom prst="rect">
            <a:avLst/>
          </a:prstGeom>
        </p:spPr>
        <p:txBody>
          <a:bodyPr/>
          <a:lstStyle>
            <a:lvl1pPr>
              <a:defRPr kern="0" baseline="0">
                <a:solidFill>
                  <a:schemeClr val="accent3"/>
                </a:solidFill>
              </a:defRPr>
            </a:lvl1pPr>
          </a:lstStyle>
          <a:p>
            <a:fld id="{4898AEC0-503E-4FA4-859C-D0F72D6E3F79}" type="slidenum">
              <a:rPr lang="en-US" noProof="1" dirty="0" smtClean="0"/>
              <a:pPr/>
              <a:t>‹#›</a:t>
            </a:fld>
            <a:endParaRPr lang="en-US" noProof="1"/>
          </a:p>
        </p:txBody>
      </p:sp>
    </p:spTree>
    <p:extLst>
      <p:ext uri="{BB962C8B-B14F-4D97-AF65-F5344CB8AC3E}">
        <p14:creationId xmlns:p14="http://schemas.microsoft.com/office/powerpoint/2010/main" val="251428919"/>
      </p:ext>
    </p:extLst>
  </p:cSld>
  <p:clrMapOvr>
    <a:masterClrMapping/>
  </p:clrMapOvr>
  <p:extLst>
    <p:ext uri="{DCECCB84-F9BA-43D5-87BE-67443E8EF086}">
      <p15:sldGuideLst xmlns:p15="http://schemas.microsoft.com/office/powerpoint/2012/main">
        <p15:guide id="0" pos="163">
          <p15:clr>
            <a:srgbClr val="FBAE40"/>
          </p15:clr>
        </p15:guide>
        <p15:guide id="1" pos="6747">
          <p15:clr>
            <a:srgbClr val="FBAE40"/>
          </p15:clr>
        </p15:guide>
        <p15:guide id="10" orient="horz" pos="163">
          <p15:clr>
            <a:srgbClr val="FBAE40"/>
          </p15:clr>
        </p15:guide>
        <p15:guide id="11" orient="horz" pos="408">
          <p15:clr>
            <a:srgbClr val="FBAE40"/>
          </p15:clr>
        </p15:guide>
        <p15:guide id="15" orient="horz" pos="652">
          <p15:clr>
            <a:srgbClr val="FBAE40"/>
          </p15:clr>
        </p15:guide>
        <p15:guide id="16" orient="horz" pos="816">
          <p15:clr>
            <a:srgbClr val="FBAE40"/>
          </p15:clr>
        </p15:guide>
        <p15:guide id="17" orient="horz" pos="344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1 content light ">
    <p:spTree>
      <p:nvGrpSpPr>
        <p:cNvPr id="1" name=""/>
        <p:cNvGrpSpPr/>
        <p:nvPr/>
      </p:nvGrpSpPr>
      <p:grpSpPr>
        <a:xfrm>
          <a:off x="0" y="0"/>
          <a:ext cx="0" cy="0"/>
          <a:chOff x="0" y="0"/>
          <a:chExt cx="0" cy="0"/>
        </a:xfrm>
      </p:grpSpPr>
      <p:sp>
        <p:nvSpPr>
          <p:cNvPr id="3" name="Chapter_titleonly">
            <a:extLst>
              <a:ext uri="{FF2B5EF4-FFF2-40B4-BE49-F238E27FC236}">
                <a16:creationId xmlns:a16="http://schemas.microsoft.com/office/drawing/2014/main" id="{BE09DEEA-7110-245B-5AD2-75A29B3BA8EA}"/>
              </a:ext>
            </a:extLst>
          </p:cNvPr>
          <p:cNvSpPr>
            <a:spLocks noGrp="1"/>
          </p:cNvSpPr>
          <p:nvPr>
            <p:ph type="body" idx="15" hasCustomPrompt="1"/>
          </p:nvPr>
        </p:nvSpPr>
        <p:spPr>
          <a:xfrm>
            <a:off x="259080" y="259200"/>
            <a:ext cx="10452100" cy="388800"/>
          </a:xfrm>
        </p:spPr>
        <p:txBody>
          <a:bodyPr vert="horz" lIns="0" tIns="0" rIns="0" bIns="0" rtlCol="0">
            <a:noAutofit/>
          </a:bodyPr>
          <a:lstStyle>
            <a:lvl1pPr>
              <a:lnSpc>
                <a:spcPct val="89000"/>
              </a:lnSpc>
              <a:buNone/>
              <a:defRPr lang="de-DE" sz="2400" b="1" kern="0" baseline="0">
                <a:solidFill>
                  <a:srgbClr val="00B9E5"/>
                </a:solidFill>
                <a:latin typeface="+mj-lt"/>
                <a:ea typeface="+mn-ea"/>
                <a:cs typeface="+mn-cs"/>
              </a:defRPr>
            </a:lvl1pPr>
          </a:lstStyle>
          <a:p>
            <a:pPr marL="0" lvl="0" indent="0">
              <a:spcBef>
                <a:spcPts val="0"/>
              </a:spcBef>
              <a:buFont typeface="Wingdings 3" panose="05040102010807070707" pitchFamily="18" charset="2"/>
            </a:pPr>
            <a:r>
              <a:rPr lang="en-US" noProof="1"/>
              <a:t>Add Chapter Title</a:t>
            </a:r>
          </a:p>
        </p:txBody>
      </p:sp>
      <p:sp>
        <p:nvSpPr>
          <p:cNvPr id="15" name="slide_title">
            <a:extLst>
              <a:ext uri="{FF2B5EF4-FFF2-40B4-BE49-F238E27FC236}">
                <a16:creationId xmlns:a16="http://schemas.microsoft.com/office/drawing/2014/main" id="{C0A6F091-52AD-4C0A-8D32-80EE860A9980}"/>
              </a:ext>
            </a:extLst>
          </p:cNvPr>
          <p:cNvSpPr>
            <a:spLocks noGrp="1"/>
          </p:cNvSpPr>
          <p:nvPr>
            <p:ph type="title" sz="quarter" hasCustomPrompt="1"/>
          </p:nvPr>
        </p:nvSpPr>
        <p:spPr>
          <a:xfrm>
            <a:off x="259080" y="648000"/>
            <a:ext cx="10452100" cy="388800"/>
          </a:xfrm>
        </p:spPr>
        <p:txBody>
          <a:bodyPr/>
          <a:lstStyle>
            <a:lvl1pPr>
              <a:defRPr>
                <a:solidFill>
                  <a:srgbClr val="00B9E5"/>
                </a:solidFill>
              </a:defRPr>
            </a:lvl1pPr>
          </a:lstStyle>
          <a:p>
            <a:r>
              <a:rPr lang="en-US" noProof="1"/>
              <a:t>Add Slide Title</a:t>
            </a:r>
          </a:p>
        </p:txBody>
      </p:sp>
      <p:sp>
        <p:nvSpPr>
          <p:cNvPr id="5" name="Content Placeholder 1">
            <a:extLst>
              <a:ext uri="{FF2B5EF4-FFF2-40B4-BE49-F238E27FC236}">
                <a16:creationId xmlns:a16="http://schemas.microsoft.com/office/drawing/2014/main" id="{4D46C5CB-CB38-4AD2-99D2-34C738DF30C0}"/>
              </a:ext>
            </a:extLst>
          </p:cNvPr>
          <p:cNvSpPr>
            <a:spLocks noGrp="1"/>
          </p:cNvSpPr>
          <p:nvPr>
            <p:ph sz="quarter" idx="1" hasCustomPrompt="1"/>
          </p:nvPr>
        </p:nvSpPr>
        <p:spPr>
          <a:xfrm>
            <a:off x="259080" y="1295400"/>
            <a:ext cx="10452100" cy="416814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Slide Number Placeholder 5"/>
          <p:cNvSpPr>
            <a:spLocks noGrp="1"/>
          </p:cNvSpPr>
          <p:nvPr>
            <p:ph type="sldNum" sz="quarter" idx="12"/>
          </p:nvPr>
        </p:nvSpPr>
        <p:spPr>
          <a:xfrm>
            <a:off x="266699" y="5923478"/>
            <a:ext cx="333801" cy="247137"/>
          </a:xfrm>
          <a:prstGeom prst="rect">
            <a:avLst/>
          </a:prstGeom>
        </p:spPr>
        <p:txBody>
          <a:bodyPr/>
          <a:lstStyle>
            <a:lvl1pPr>
              <a:defRPr kern="0" baseline="0">
                <a:solidFill>
                  <a:schemeClr val="accent3"/>
                </a:solidFill>
              </a:defRPr>
            </a:lvl1pPr>
          </a:lstStyle>
          <a:p>
            <a:fld id="{4898AEC0-503E-4FA4-859C-D0F72D6E3F79}" type="slidenum">
              <a:rPr lang="en-US" noProof="1" dirty="0" smtClean="0"/>
              <a:pPr/>
              <a:t>‹#›</a:t>
            </a:fld>
            <a:endParaRPr lang="en-US" noProof="1"/>
          </a:p>
        </p:txBody>
      </p:sp>
      <p:sp>
        <p:nvSpPr>
          <p:cNvPr id="10" name="Rectangle7">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Tree>
    <p:extLst>
      <p:ext uri="{BB962C8B-B14F-4D97-AF65-F5344CB8AC3E}">
        <p14:creationId xmlns:p14="http://schemas.microsoft.com/office/powerpoint/2010/main" val="2074508448"/>
      </p:ext>
    </p:extLst>
  </p:cSld>
  <p:clrMapOvr>
    <a:masterClrMapping/>
  </p:clrMapOvr>
  <p:extLst>
    <p:ext uri="{DCECCB84-F9BA-43D5-87BE-67443E8EF086}">
      <p15:sldGuideLst xmlns:p15="http://schemas.microsoft.com/office/powerpoint/2012/main">
        <p15:guide id="0" pos="163">
          <p15:clr>
            <a:srgbClr val="FBAE40"/>
          </p15:clr>
        </p15:guide>
        <p15:guide id="1" pos="6747">
          <p15:clr>
            <a:srgbClr val="FBAE40"/>
          </p15:clr>
        </p15:guide>
        <p15:guide id="10" orient="horz" pos="163">
          <p15:clr>
            <a:srgbClr val="FBAE40"/>
          </p15:clr>
        </p15:guide>
        <p15:guide id="11" orient="horz" pos="408">
          <p15:clr>
            <a:srgbClr val="FBAE40"/>
          </p15:clr>
        </p15:guide>
        <p15:guide id="15" orient="horz" pos="652">
          <p15:clr>
            <a:srgbClr val="FBAE40"/>
          </p15:clr>
        </p15:guide>
        <p15:guide id="16" orient="horz" pos="816">
          <p15:clr>
            <a:srgbClr val="FBAE40"/>
          </p15:clr>
        </p15:guide>
        <p15:guide id="17" orient="horz" pos="344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2 content dark ">
    <p:spTree>
      <p:nvGrpSpPr>
        <p:cNvPr id="1" name=""/>
        <p:cNvGrpSpPr/>
        <p:nvPr/>
      </p:nvGrpSpPr>
      <p:grpSpPr>
        <a:xfrm>
          <a:off x="0" y="0"/>
          <a:ext cx="0" cy="0"/>
          <a:chOff x="0" y="0"/>
          <a:chExt cx="0" cy="0"/>
        </a:xfrm>
      </p:grpSpPr>
      <p:sp>
        <p:nvSpPr>
          <p:cNvPr id="4" name="BackgroundPicture2">
            <a:extLst>
              <a:ext uri="{FF2B5EF4-FFF2-40B4-BE49-F238E27FC236}">
                <a16:creationId xmlns:a16="http://schemas.microsoft.com/office/drawing/2014/main" id="{1FC57609-6AFA-3304-8F7B-7BCD44E6CEB3}"/>
              </a:ext>
            </a:extLst>
          </p:cNvPr>
          <p:cNvSpPr/>
          <p:nvPr userDrawn="1"/>
        </p:nvSpPr>
        <p:spPr>
          <a:xfrm rot="10800000">
            <a:off x="0" y="5252612"/>
            <a:ext cx="10969626" cy="918001"/>
          </a:xfrm>
          <a:custGeom>
            <a:avLst/>
            <a:gdLst/>
            <a:ahLst/>
            <a:cxnLst/>
            <a:rect l="0" t="0" r="0" b="0"/>
            <a:pathLst>
              <a:path w="10969626" h="918001">
                <a:moveTo>
                  <a:pt x="0" y="0"/>
                </a:moveTo>
                <a:lnTo>
                  <a:pt x="10969625" y="0"/>
                </a:lnTo>
                <a:lnTo>
                  <a:pt x="10969625" y="349200"/>
                </a:lnTo>
                <a:lnTo>
                  <a:pt x="0" y="91800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path>
            </a:pathLst>
          </a:cu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7" name="Logo">
            <a:extLst>
              <a:ext uri="{FF2B5EF4-FFF2-40B4-BE49-F238E27FC236}">
                <a16:creationId xmlns:a16="http://schemas.microsoft.com/office/drawing/2014/main" id="{DFF25F49-7BF4-12C2-56D2-72A9903FFEB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7917" b="40255"/>
          <a:stretch/>
        </p:blipFill>
        <p:spPr>
          <a:xfrm>
            <a:off x="9703435" y="5581387"/>
            <a:ext cx="1104740" cy="438441"/>
          </a:xfrm>
          <a:prstGeom prst="rect">
            <a:avLst/>
          </a:prstGeom>
        </p:spPr>
      </p:pic>
      <p:sp>
        <p:nvSpPr>
          <p:cNvPr id="8" name="Footer">
            <a:extLst>
              <a:ext uri="{FF2B5EF4-FFF2-40B4-BE49-F238E27FC236}">
                <a16:creationId xmlns:a16="http://schemas.microsoft.com/office/drawing/2014/main" id="{FCACF895-D46F-5D35-43CD-79C2AC5D53C1}"/>
              </a:ext>
            </a:extLst>
          </p:cNvPr>
          <p:cNvSpPr txBox="1"/>
          <p:nvPr userDrawn="1"/>
        </p:nvSpPr>
        <p:spPr>
          <a:xfrm>
            <a:off x="593090" y="5935261"/>
            <a:ext cx="8850948" cy="122116"/>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kern="0" baseline="0" noProof="1">
                <a:solidFill>
                  <a:srgbClr val="A3BAC8"/>
                </a:solidFill>
                <a:latin typeface="+mn-lt"/>
              </a:rPr>
              <a:t>DC-AT/ESP1 | 08/05/2023 | © Bosch Rexroth AG 2023. All rights reserved, also regarding any disposal, exploitation, reproduction, editing, distribution, as well as in the event of applications for industrial property rights.</a:t>
            </a:r>
          </a:p>
          <a:p>
            <a:pPr marL="0" marR="0" lvl="0" indent="0" algn="l" defTabSz="914400" rtl="0" eaLnBrk="1" fontAlgn="auto" latinLnBrk="0" hangingPunct="1">
              <a:lnSpc>
                <a:spcPct val="107000"/>
              </a:lnSpc>
              <a:spcBef>
                <a:spcPts val="0"/>
              </a:spcBef>
              <a:spcAft>
                <a:spcPts val="100"/>
              </a:spcAft>
              <a:buClrTx/>
              <a:buSzTx/>
              <a:buFontTx/>
              <a:buNone/>
              <a:tabLst/>
              <a:defRPr/>
            </a:pPr>
            <a:endParaRPr lang="en-US" sz="600" kern="0" baseline="0" noProof="1">
              <a:solidFill>
                <a:schemeClr val="accent1"/>
              </a:solidFill>
              <a:latin typeface="+mn-lt"/>
            </a:endParaRPr>
          </a:p>
          <a:p>
            <a:pPr marR="0" defTabSz="914400" eaLnBrk="1" fontAlgn="auto" latinLnBrk="0" hangingPunct="1">
              <a:lnSpc>
                <a:spcPct val="107000"/>
              </a:lnSpc>
              <a:spcBef>
                <a:spcPts val="0"/>
              </a:spcBef>
              <a:spcAft>
                <a:spcPts val="100"/>
              </a:spcAft>
              <a:buClrTx/>
              <a:buSzTx/>
              <a:buFontTx/>
              <a:buNone/>
              <a:tabLst/>
            </a:pPr>
            <a:endParaRPr kumimoji="0" lang="en-US" sz="600" b="0" i="0" u="none" strike="noStrike" kern="0" cap="none" spc="0" normalizeH="0" baseline="0" noProof="1">
              <a:ln>
                <a:noFill/>
              </a:ln>
              <a:solidFill>
                <a:srgbClr val="000000"/>
              </a:solidFill>
              <a:effectLst/>
              <a:uLnTx/>
              <a:uFillTx/>
              <a:latin typeface="+mn-lt"/>
            </a:endParaRPr>
          </a:p>
        </p:txBody>
      </p:sp>
      <p:sp>
        <p:nvSpPr>
          <p:cNvPr id="2" name="Chapter_titleonly">
            <a:extLst>
              <a:ext uri="{FF2B5EF4-FFF2-40B4-BE49-F238E27FC236}">
                <a16:creationId xmlns:a16="http://schemas.microsoft.com/office/drawing/2014/main" id="{ABC852AC-F4A3-94DE-3FB8-23477B54F942}"/>
              </a:ext>
            </a:extLst>
          </p:cNvPr>
          <p:cNvSpPr>
            <a:spLocks noGrp="1"/>
          </p:cNvSpPr>
          <p:nvPr>
            <p:ph type="body" idx="15" hasCustomPrompt="1"/>
          </p:nvPr>
        </p:nvSpPr>
        <p:spPr>
          <a:xfrm>
            <a:off x="259080" y="259200"/>
            <a:ext cx="10452100" cy="388800"/>
          </a:xfrm>
        </p:spPr>
        <p:txBody>
          <a:bodyPr vert="horz" lIns="0" tIns="0" rIns="0" bIns="0" rtlCol="0">
            <a:noAutofit/>
          </a:bodyPr>
          <a:lstStyle>
            <a:lvl1pPr>
              <a:lnSpc>
                <a:spcPct val="89000"/>
              </a:lnSpc>
              <a:buNone/>
              <a:defRPr lang="de-DE" sz="2400" b="1" kern="0" baseline="0">
                <a:solidFill>
                  <a:srgbClr val="00B9E5"/>
                </a:solidFill>
                <a:latin typeface="+mj-lt"/>
                <a:ea typeface="+mn-ea"/>
                <a:cs typeface="+mn-cs"/>
              </a:defRPr>
            </a:lvl1pPr>
          </a:lstStyle>
          <a:p>
            <a:pPr marL="0" lvl="0" indent="0">
              <a:spcBef>
                <a:spcPts val="0"/>
              </a:spcBef>
              <a:buFont typeface="Wingdings 3" panose="05040102010807070707" pitchFamily="18" charset="2"/>
            </a:pPr>
            <a:r>
              <a:rPr lang="en-US" noProof="1"/>
              <a:t>Add Chapter Title</a:t>
            </a:r>
          </a:p>
        </p:txBody>
      </p:sp>
      <p:sp>
        <p:nvSpPr>
          <p:cNvPr id="17" name="slide_title">
            <a:extLst>
              <a:ext uri="{FF2B5EF4-FFF2-40B4-BE49-F238E27FC236}">
                <a16:creationId xmlns:a16="http://schemas.microsoft.com/office/drawing/2014/main" id="{9F6D022B-DEE5-4AD2-8799-00321036FE87}"/>
              </a:ext>
            </a:extLst>
          </p:cNvPr>
          <p:cNvSpPr>
            <a:spLocks noGrp="1"/>
          </p:cNvSpPr>
          <p:nvPr>
            <p:ph type="title" sz="quarter" hasCustomPrompt="1"/>
          </p:nvPr>
        </p:nvSpPr>
        <p:spPr>
          <a:xfrm>
            <a:off x="259080" y="648000"/>
            <a:ext cx="10452100" cy="388800"/>
          </a:xfrm>
        </p:spPr>
        <p:txBody>
          <a:bodyPr/>
          <a:lstStyle>
            <a:lvl1pPr>
              <a:defRPr>
                <a:solidFill>
                  <a:srgbClr val="00B9E5"/>
                </a:solidFill>
              </a:defRPr>
            </a:lvl1pPr>
          </a:lstStyle>
          <a:p>
            <a:r>
              <a:rPr lang="en-US" noProof="1"/>
              <a:t>Add Slide Title</a:t>
            </a:r>
          </a:p>
        </p:txBody>
      </p:sp>
      <p:sp>
        <p:nvSpPr>
          <p:cNvPr id="5" name="Content Placeholder 1"/>
          <p:cNvSpPr>
            <a:spLocks noGrp="1"/>
          </p:cNvSpPr>
          <p:nvPr>
            <p:ph sz="half" idx="1" hasCustomPrompt="1"/>
          </p:nvPr>
        </p:nvSpPr>
        <p:spPr>
          <a:xfrm>
            <a:off x="259080" y="1295400"/>
            <a:ext cx="10452100" cy="20193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2" hasCustomPrompt="1"/>
          </p:nvPr>
        </p:nvSpPr>
        <p:spPr>
          <a:xfrm>
            <a:off x="259080" y="3444240"/>
            <a:ext cx="10452100" cy="20193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699" y="5923478"/>
            <a:ext cx="333801" cy="247137"/>
          </a:xfrm>
          <a:prstGeom prst="rect">
            <a:avLst/>
          </a:prstGeom>
        </p:spPr>
        <p:txBody>
          <a:bodyPr/>
          <a:lstStyle>
            <a:lvl1pPr>
              <a:defRPr kern="0" baseline="0">
                <a:solidFill>
                  <a:schemeClr val="accent3"/>
                </a:solidFill>
              </a:defRPr>
            </a:lvl1pPr>
          </a:lstStyle>
          <a:p>
            <a:fld id="{4898AEC0-503E-4FA4-859C-D0F72D6E3F79}" type="slidenum">
              <a:rPr lang="en-US" noProof="1" dirty="0" smtClean="0"/>
              <a:pPr/>
              <a:t>‹#›</a:t>
            </a:fld>
            <a:endParaRPr lang="en-US" noProof="1"/>
          </a:p>
        </p:txBody>
      </p:sp>
      <p:sp>
        <p:nvSpPr>
          <p:cNvPr id="12" name="Rectangle7">
            <a:extLst>
              <a:ext uri="{FF2B5EF4-FFF2-40B4-BE49-F238E27FC236}">
                <a16:creationId xmlns:a16="http://schemas.microsoft.com/office/drawing/2014/main" id="{2E7C0809-54C2-4B00-97B9-AEB55C54DF3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Tree>
    <p:extLst>
      <p:ext uri="{BB962C8B-B14F-4D97-AF65-F5344CB8AC3E}">
        <p14:creationId xmlns:p14="http://schemas.microsoft.com/office/powerpoint/2010/main" val="3873205305"/>
      </p:ext>
    </p:extLst>
  </p:cSld>
  <p:clrMapOvr>
    <a:masterClrMapping/>
  </p:clrMapOvr>
  <p:extLst>
    <p:ext uri="{DCECCB84-F9BA-43D5-87BE-67443E8EF086}">
      <p15:sldGuideLst xmlns:p15="http://schemas.microsoft.com/office/powerpoint/2012/main">
        <p15:guide id="0" pos="163">
          <p15:clr>
            <a:srgbClr val="FBAE40"/>
          </p15:clr>
        </p15:guide>
        <p15:guide id="1" pos="6747">
          <p15:clr>
            <a:srgbClr val="FBAE40"/>
          </p15:clr>
        </p15:guide>
        <p15:guide id="10" orient="horz" pos="163">
          <p15:clr>
            <a:srgbClr val="FBAE40"/>
          </p15:clr>
        </p15:guide>
        <p15:guide id="11" orient="horz" pos="408">
          <p15:clr>
            <a:srgbClr val="FBAE40"/>
          </p15:clr>
        </p15:guide>
        <p15:guide id="14" orient="horz" pos="816">
          <p15:clr>
            <a:srgbClr val="FBAE40"/>
          </p15:clr>
        </p15:guide>
        <p15:guide id="15" orient="horz" pos="2088">
          <p15:clr>
            <a:srgbClr val="FBAE40"/>
          </p15:clr>
        </p15:guide>
        <p15:guide id="16" orient="horz" pos="2169">
          <p15:clr>
            <a:srgbClr val="FBAE40"/>
          </p15:clr>
        </p15:guide>
        <p15:guide id="17" orient="horz" pos="3441">
          <p15:clr>
            <a:srgbClr val="FBAE40"/>
          </p15:clr>
        </p15:guide>
        <p15:guide id="19" orient="horz" pos="652">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2 content light ">
    <p:spTree>
      <p:nvGrpSpPr>
        <p:cNvPr id="1" name=""/>
        <p:cNvGrpSpPr/>
        <p:nvPr/>
      </p:nvGrpSpPr>
      <p:grpSpPr>
        <a:xfrm>
          <a:off x="0" y="0"/>
          <a:ext cx="0" cy="0"/>
          <a:chOff x="0" y="0"/>
          <a:chExt cx="0" cy="0"/>
        </a:xfrm>
      </p:grpSpPr>
      <p:sp>
        <p:nvSpPr>
          <p:cNvPr id="2" name="Chapter_titleonly">
            <a:extLst>
              <a:ext uri="{FF2B5EF4-FFF2-40B4-BE49-F238E27FC236}">
                <a16:creationId xmlns:a16="http://schemas.microsoft.com/office/drawing/2014/main" id="{ABC852AC-F4A3-94DE-3FB8-23477B54F942}"/>
              </a:ext>
            </a:extLst>
          </p:cNvPr>
          <p:cNvSpPr>
            <a:spLocks noGrp="1"/>
          </p:cNvSpPr>
          <p:nvPr>
            <p:ph type="body" idx="15" hasCustomPrompt="1"/>
          </p:nvPr>
        </p:nvSpPr>
        <p:spPr>
          <a:xfrm>
            <a:off x="259080" y="259200"/>
            <a:ext cx="10452100" cy="388800"/>
          </a:xfrm>
        </p:spPr>
        <p:txBody>
          <a:bodyPr vert="horz" lIns="0" tIns="0" rIns="0" bIns="0" rtlCol="0">
            <a:noAutofit/>
          </a:bodyPr>
          <a:lstStyle>
            <a:lvl1pPr>
              <a:lnSpc>
                <a:spcPct val="89000"/>
              </a:lnSpc>
              <a:buNone/>
              <a:defRPr lang="de-DE" sz="2400" b="1" kern="0" baseline="0">
                <a:solidFill>
                  <a:srgbClr val="00B9E5"/>
                </a:solidFill>
                <a:latin typeface="+mj-lt"/>
                <a:ea typeface="+mn-ea"/>
                <a:cs typeface="+mn-cs"/>
              </a:defRPr>
            </a:lvl1pPr>
          </a:lstStyle>
          <a:p>
            <a:pPr marL="0" lvl="0" indent="0">
              <a:spcBef>
                <a:spcPts val="0"/>
              </a:spcBef>
              <a:buFont typeface="Wingdings 3" panose="05040102010807070707" pitchFamily="18" charset="2"/>
            </a:pPr>
            <a:r>
              <a:rPr lang="en-US" noProof="1"/>
              <a:t>Add Chapter Title</a:t>
            </a:r>
          </a:p>
        </p:txBody>
      </p:sp>
      <p:sp>
        <p:nvSpPr>
          <p:cNvPr id="17" name="slide_title">
            <a:extLst>
              <a:ext uri="{FF2B5EF4-FFF2-40B4-BE49-F238E27FC236}">
                <a16:creationId xmlns:a16="http://schemas.microsoft.com/office/drawing/2014/main" id="{9F6D022B-DEE5-4AD2-8799-00321036FE87}"/>
              </a:ext>
            </a:extLst>
          </p:cNvPr>
          <p:cNvSpPr>
            <a:spLocks noGrp="1"/>
          </p:cNvSpPr>
          <p:nvPr>
            <p:ph type="title" sz="quarter" hasCustomPrompt="1"/>
          </p:nvPr>
        </p:nvSpPr>
        <p:spPr>
          <a:xfrm>
            <a:off x="259080" y="648000"/>
            <a:ext cx="10452100" cy="388800"/>
          </a:xfrm>
        </p:spPr>
        <p:txBody>
          <a:bodyPr/>
          <a:lstStyle>
            <a:lvl1pPr>
              <a:defRPr>
                <a:solidFill>
                  <a:srgbClr val="00B9E5"/>
                </a:solidFill>
              </a:defRPr>
            </a:lvl1pPr>
          </a:lstStyle>
          <a:p>
            <a:r>
              <a:rPr lang="en-US" noProof="1"/>
              <a:t>Add Slide Title</a:t>
            </a:r>
          </a:p>
        </p:txBody>
      </p:sp>
      <p:sp>
        <p:nvSpPr>
          <p:cNvPr id="5" name="Content Placeholder 1"/>
          <p:cNvSpPr>
            <a:spLocks noGrp="1"/>
          </p:cNvSpPr>
          <p:nvPr>
            <p:ph sz="half" idx="1" hasCustomPrompt="1"/>
          </p:nvPr>
        </p:nvSpPr>
        <p:spPr>
          <a:xfrm>
            <a:off x="259080" y="1295400"/>
            <a:ext cx="10452100" cy="20193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2" hasCustomPrompt="1"/>
          </p:nvPr>
        </p:nvSpPr>
        <p:spPr>
          <a:xfrm>
            <a:off x="259080" y="3444240"/>
            <a:ext cx="10452100" cy="20193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699" y="5923478"/>
            <a:ext cx="333801" cy="247137"/>
          </a:xfrm>
          <a:prstGeom prst="rect">
            <a:avLst/>
          </a:prstGeom>
        </p:spPr>
        <p:txBody>
          <a:bodyPr/>
          <a:lstStyle>
            <a:lvl1pPr>
              <a:defRPr kern="0" baseline="0">
                <a:solidFill>
                  <a:schemeClr val="accent3"/>
                </a:solidFill>
              </a:defRPr>
            </a:lvl1pPr>
          </a:lstStyle>
          <a:p>
            <a:fld id="{4898AEC0-503E-4FA4-859C-D0F72D6E3F79}" type="slidenum">
              <a:rPr lang="en-US" noProof="1" dirty="0" smtClean="0"/>
              <a:pPr/>
              <a:t>‹#›</a:t>
            </a:fld>
            <a:endParaRPr lang="en-US" noProof="1"/>
          </a:p>
        </p:txBody>
      </p:sp>
      <p:sp>
        <p:nvSpPr>
          <p:cNvPr id="12" name="Rectangle7">
            <a:extLst>
              <a:ext uri="{FF2B5EF4-FFF2-40B4-BE49-F238E27FC236}">
                <a16:creationId xmlns:a16="http://schemas.microsoft.com/office/drawing/2014/main" id="{2E7C0809-54C2-4B00-97B9-AEB55C54DF3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Tree>
    <p:extLst>
      <p:ext uri="{BB962C8B-B14F-4D97-AF65-F5344CB8AC3E}">
        <p14:creationId xmlns:p14="http://schemas.microsoft.com/office/powerpoint/2010/main" val="771767275"/>
      </p:ext>
    </p:extLst>
  </p:cSld>
  <p:clrMapOvr>
    <a:masterClrMapping/>
  </p:clrMapOvr>
  <p:extLst>
    <p:ext uri="{DCECCB84-F9BA-43D5-87BE-67443E8EF086}">
      <p15:sldGuideLst xmlns:p15="http://schemas.microsoft.com/office/powerpoint/2012/main">
        <p15:guide id="0" pos="163">
          <p15:clr>
            <a:srgbClr val="FBAE40"/>
          </p15:clr>
        </p15:guide>
        <p15:guide id="1" pos="6747">
          <p15:clr>
            <a:srgbClr val="FBAE40"/>
          </p15:clr>
        </p15:guide>
        <p15:guide id="10" orient="horz" pos="163">
          <p15:clr>
            <a:srgbClr val="FBAE40"/>
          </p15:clr>
        </p15:guide>
        <p15:guide id="11" orient="horz" pos="408">
          <p15:clr>
            <a:srgbClr val="FBAE40"/>
          </p15:clr>
        </p15:guide>
        <p15:guide id="14" orient="horz" pos="816">
          <p15:clr>
            <a:srgbClr val="FBAE40"/>
          </p15:clr>
        </p15:guide>
        <p15:guide id="15" orient="horz" pos="2088">
          <p15:clr>
            <a:srgbClr val="FBAE40"/>
          </p15:clr>
        </p15:guide>
        <p15:guide id="16" orient="horz" pos="2169">
          <p15:clr>
            <a:srgbClr val="FBAE40"/>
          </p15:clr>
        </p15:guide>
        <p15:guide id="17" orient="horz" pos="3441">
          <p15:clr>
            <a:srgbClr val="FBAE40"/>
          </p15:clr>
        </p15:guide>
        <p15:guide id="19" orient="horz" pos="652">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2 content dark vertical ">
    <p:spTree>
      <p:nvGrpSpPr>
        <p:cNvPr id="1" name=""/>
        <p:cNvGrpSpPr/>
        <p:nvPr/>
      </p:nvGrpSpPr>
      <p:grpSpPr>
        <a:xfrm>
          <a:off x="0" y="0"/>
          <a:ext cx="0" cy="0"/>
          <a:chOff x="0" y="0"/>
          <a:chExt cx="0" cy="0"/>
        </a:xfrm>
      </p:grpSpPr>
      <p:sp>
        <p:nvSpPr>
          <p:cNvPr id="6" name="BackgroundPicture2">
            <a:extLst>
              <a:ext uri="{FF2B5EF4-FFF2-40B4-BE49-F238E27FC236}">
                <a16:creationId xmlns:a16="http://schemas.microsoft.com/office/drawing/2014/main" id="{BBDA00B9-3600-5FA0-6818-202B41AB7273}"/>
              </a:ext>
            </a:extLst>
          </p:cNvPr>
          <p:cNvSpPr/>
          <p:nvPr userDrawn="1"/>
        </p:nvSpPr>
        <p:spPr>
          <a:xfrm rot="10800000">
            <a:off x="0" y="5252612"/>
            <a:ext cx="10969626" cy="918001"/>
          </a:xfrm>
          <a:custGeom>
            <a:avLst/>
            <a:gdLst/>
            <a:ahLst/>
            <a:cxnLst/>
            <a:rect l="0" t="0" r="0" b="0"/>
            <a:pathLst>
              <a:path w="10969626" h="918001">
                <a:moveTo>
                  <a:pt x="0" y="0"/>
                </a:moveTo>
                <a:lnTo>
                  <a:pt x="10969625" y="0"/>
                </a:lnTo>
                <a:lnTo>
                  <a:pt x="10969625" y="349200"/>
                </a:lnTo>
                <a:lnTo>
                  <a:pt x="0" y="91800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path>
            </a:pathLst>
          </a:cu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7" name="Logo">
            <a:extLst>
              <a:ext uri="{FF2B5EF4-FFF2-40B4-BE49-F238E27FC236}">
                <a16:creationId xmlns:a16="http://schemas.microsoft.com/office/drawing/2014/main" id="{2631C5EE-CABD-169C-1ABA-1CEB3EA8134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7917" b="40255"/>
          <a:stretch/>
        </p:blipFill>
        <p:spPr>
          <a:xfrm>
            <a:off x="9703435" y="5581387"/>
            <a:ext cx="1104740" cy="438441"/>
          </a:xfrm>
          <a:prstGeom prst="rect">
            <a:avLst/>
          </a:prstGeom>
        </p:spPr>
      </p:pic>
      <p:sp>
        <p:nvSpPr>
          <p:cNvPr id="8" name="Footer">
            <a:extLst>
              <a:ext uri="{FF2B5EF4-FFF2-40B4-BE49-F238E27FC236}">
                <a16:creationId xmlns:a16="http://schemas.microsoft.com/office/drawing/2014/main" id="{43237A22-C329-4BCF-C7CF-4899B8B56D46}"/>
              </a:ext>
            </a:extLst>
          </p:cNvPr>
          <p:cNvSpPr txBox="1"/>
          <p:nvPr userDrawn="1"/>
        </p:nvSpPr>
        <p:spPr>
          <a:xfrm>
            <a:off x="593090" y="5935261"/>
            <a:ext cx="8850948" cy="122116"/>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kern="0" baseline="0" noProof="1">
                <a:solidFill>
                  <a:srgbClr val="A3BAC8"/>
                </a:solidFill>
                <a:latin typeface="+mn-lt"/>
              </a:rPr>
              <a:t>DC-AT/ESP1 | 08/05/2023 | © Bosch Rexroth AG 2023. All rights reserved, also regarding any disposal, exploitation, reproduction, editing, distribution, as well as in the event of applications for industrial property rights.</a:t>
            </a:r>
          </a:p>
          <a:p>
            <a:pPr marL="0" marR="0" lvl="0" indent="0" algn="l" defTabSz="914400" rtl="0" eaLnBrk="1" fontAlgn="auto" latinLnBrk="0" hangingPunct="1">
              <a:lnSpc>
                <a:spcPct val="107000"/>
              </a:lnSpc>
              <a:spcBef>
                <a:spcPts val="0"/>
              </a:spcBef>
              <a:spcAft>
                <a:spcPts val="100"/>
              </a:spcAft>
              <a:buClrTx/>
              <a:buSzTx/>
              <a:buFontTx/>
              <a:buNone/>
              <a:tabLst/>
              <a:defRPr/>
            </a:pPr>
            <a:endParaRPr lang="en-US" sz="600" kern="0" baseline="0" noProof="1">
              <a:solidFill>
                <a:schemeClr val="accent1"/>
              </a:solidFill>
              <a:latin typeface="+mn-lt"/>
            </a:endParaRPr>
          </a:p>
          <a:p>
            <a:pPr marR="0" defTabSz="914400" eaLnBrk="1" fontAlgn="auto" latinLnBrk="0" hangingPunct="1">
              <a:lnSpc>
                <a:spcPct val="107000"/>
              </a:lnSpc>
              <a:spcBef>
                <a:spcPts val="0"/>
              </a:spcBef>
              <a:spcAft>
                <a:spcPts val="100"/>
              </a:spcAft>
              <a:buClrTx/>
              <a:buSzTx/>
              <a:buFontTx/>
              <a:buNone/>
              <a:tabLst/>
            </a:pPr>
            <a:endParaRPr kumimoji="0" lang="en-US" sz="600" b="0" i="0" u="none" strike="noStrike" kern="0" cap="none" spc="0" normalizeH="0" baseline="0" noProof="1">
              <a:ln>
                <a:noFill/>
              </a:ln>
              <a:solidFill>
                <a:srgbClr val="000000"/>
              </a:solidFill>
              <a:effectLst/>
              <a:uLnTx/>
              <a:uFillTx/>
              <a:latin typeface="+mn-lt"/>
            </a:endParaRPr>
          </a:p>
        </p:txBody>
      </p:sp>
      <p:sp>
        <p:nvSpPr>
          <p:cNvPr id="2" name="Chapter_titleonly">
            <a:extLst>
              <a:ext uri="{FF2B5EF4-FFF2-40B4-BE49-F238E27FC236}">
                <a16:creationId xmlns:a16="http://schemas.microsoft.com/office/drawing/2014/main" id="{8D62AB88-76FF-A3A0-37E8-EB4781142AA0}"/>
              </a:ext>
            </a:extLst>
          </p:cNvPr>
          <p:cNvSpPr>
            <a:spLocks noGrp="1"/>
          </p:cNvSpPr>
          <p:nvPr>
            <p:ph type="body" idx="15" hasCustomPrompt="1"/>
          </p:nvPr>
        </p:nvSpPr>
        <p:spPr>
          <a:xfrm>
            <a:off x="259080" y="259200"/>
            <a:ext cx="10452100" cy="388800"/>
          </a:xfrm>
        </p:spPr>
        <p:txBody>
          <a:bodyPr vert="horz" lIns="0" tIns="0" rIns="0" bIns="0" rtlCol="0">
            <a:noAutofit/>
          </a:bodyPr>
          <a:lstStyle>
            <a:lvl1pPr>
              <a:lnSpc>
                <a:spcPct val="89000"/>
              </a:lnSpc>
              <a:buNone/>
              <a:defRPr lang="de-DE" sz="2400" b="1" kern="0" baseline="0">
                <a:solidFill>
                  <a:srgbClr val="00B9E5"/>
                </a:solidFill>
                <a:latin typeface="+mj-lt"/>
                <a:ea typeface="+mn-ea"/>
                <a:cs typeface="+mn-cs"/>
              </a:defRPr>
            </a:lvl1pPr>
          </a:lstStyle>
          <a:p>
            <a:pPr marL="0" lvl="0" indent="0">
              <a:spcBef>
                <a:spcPts val="0"/>
              </a:spcBef>
              <a:buFont typeface="Wingdings 3" panose="05040102010807070707" pitchFamily="18" charset="2"/>
            </a:pPr>
            <a:r>
              <a:rPr lang="en-US" noProof="1"/>
              <a:t>Add Chapter Title</a:t>
            </a:r>
          </a:p>
        </p:txBody>
      </p:sp>
      <p:sp>
        <p:nvSpPr>
          <p:cNvPr id="17" name="slide_title">
            <a:extLst>
              <a:ext uri="{FF2B5EF4-FFF2-40B4-BE49-F238E27FC236}">
                <a16:creationId xmlns:a16="http://schemas.microsoft.com/office/drawing/2014/main" id="{F65834A0-7F38-430B-B142-0F15EEF33EAF}"/>
              </a:ext>
            </a:extLst>
          </p:cNvPr>
          <p:cNvSpPr>
            <a:spLocks noGrp="1"/>
          </p:cNvSpPr>
          <p:nvPr>
            <p:ph type="title" sz="quarter" hasCustomPrompt="1"/>
          </p:nvPr>
        </p:nvSpPr>
        <p:spPr>
          <a:xfrm>
            <a:off x="259080" y="648000"/>
            <a:ext cx="10452100" cy="388800"/>
          </a:xfrm>
        </p:spPr>
        <p:txBody>
          <a:bodyPr/>
          <a:lstStyle>
            <a:lvl1pPr>
              <a:defRPr>
                <a:solidFill>
                  <a:srgbClr val="00B9E5"/>
                </a:solidFill>
              </a:defRPr>
            </a:lvl1pPr>
          </a:lstStyle>
          <a:p>
            <a:r>
              <a:rPr lang="en-US" noProof="1"/>
              <a:t>Add Slide Title</a:t>
            </a:r>
          </a:p>
        </p:txBody>
      </p:sp>
      <p:sp>
        <p:nvSpPr>
          <p:cNvPr id="3" name="Content Placeholder 1"/>
          <p:cNvSpPr>
            <a:spLocks noGrp="1"/>
          </p:cNvSpPr>
          <p:nvPr>
            <p:ph sz="half" idx="1" hasCustomPrompt="1"/>
          </p:nvPr>
        </p:nvSpPr>
        <p:spPr>
          <a:xfrm>
            <a:off x="259080" y="1295400"/>
            <a:ext cx="4859020" cy="416814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2"/>
          <p:cNvSpPr>
            <a:spLocks noGrp="1"/>
          </p:cNvSpPr>
          <p:nvPr>
            <p:ph sz="half" idx="2" hasCustomPrompt="1"/>
          </p:nvPr>
        </p:nvSpPr>
        <p:spPr>
          <a:xfrm>
            <a:off x="5852160" y="1295400"/>
            <a:ext cx="4859020" cy="416814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5" name="Slide Number Placeholder 4"/>
          <p:cNvSpPr>
            <a:spLocks noGrp="1"/>
          </p:cNvSpPr>
          <p:nvPr>
            <p:ph type="sldNum" sz="quarter" idx="12"/>
          </p:nvPr>
        </p:nvSpPr>
        <p:spPr>
          <a:xfrm>
            <a:off x="266699" y="5923478"/>
            <a:ext cx="333801" cy="247137"/>
          </a:xfrm>
          <a:prstGeom prst="rect">
            <a:avLst/>
          </a:prstGeom>
        </p:spPr>
        <p:txBody>
          <a:bodyPr/>
          <a:lstStyle>
            <a:lvl1pPr>
              <a:defRPr kern="0" baseline="0">
                <a:solidFill>
                  <a:schemeClr val="accent3"/>
                </a:solidFill>
              </a:defRPr>
            </a:lvl1pPr>
          </a:lstStyle>
          <a:p>
            <a:fld id="{4898AEC0-503E-4FA4-859C-D0F72D6E3F79}" type="slidenum">
              <a:rPr lang="en-US" noProof="1" dirty="0" smtClean="0"/>
              <a:pPr/>
              <a:t>‹#›</a:t>
            </a:fld>
            <a:endParaRPr lang="en-US" noProof="1"/>
          </a:p>
        </p:txBody>
      </p:sp>
      <p:sp>
        <p:nvSpPr>
          <p:cNvPr id="12" name="Rectangle7">
            <a:extLst>
              <a:ext uri="{FF2B5EF4-FFF2-40B4-BE49-F238E27FC236}">
                <a16:creationId xmlns:a16="http://schemas.microsoft.com/office/drawing/2014/main" id="{0193DB20-8E77-4A05-AA77-554F32E8990F}"/>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Tree>
    <p:extLst>
      <p:ext uri="{BB962C8B-B14F-4D97-AF65-F5344CB8AC3E}">
        <p14:creationId xmlns:p14="http://schemas.microsoft.com/office/powerpoint/2010/main" val="3273830006"/>
      </p:ext>
    </p:extLst>
  </p:cSld>
  <p:clrMapOvr>
    <a:masterClrMapping/>
  </p:clrMapOvr>
  <p:extLst>
    <p:ext uri="{DCECCB84-F9BA-43D5-87BE-67443E8EF086}">
      <p15:sldGuideLst xmlns:p15="http://schemas.microsoft.com/office/powerpoint/2012/main">
        <p15:guide id="0" pos="163">
          <p15:clr>
            <a:srgbClr val="FBAE40"/>
          </p15:clr>
        </p15:guide>
        <p15:guide id="1" pos="6747">
          <p15:clr>
            <a:srgbClr val="FBAE40"/>
          </p15:clr>
        </p15:guide>
        <p15:guide id="5" pos="3224">
          <p15:clr>
            <a:srgbClr val="FBAE40"/>
          </p15:clr>
        </p15:guide>
        <p15:guide id="6" pos="3686">
          <p15:clr>
            <a:srgbClr val="FBAE40"/>
          </p15:clr>
        </p15:guide>
        <p15:guide id="10" orient="horz" pos="163">
          <p15:clr>
            <a:srgbClr val="FBAE40"/>
          </p15:clr>
        </p15:guide>
        <p15:guide id="11" orient="horz" pos="408">
          <p15:clr>
            <a:srgbClr val="FBAE40"/>
          </p15:clr>
        </p15:guide>
        <p15:guide id="13" orient="horz" pos="653">
          <p15:clr>
            <a:srgbClr val="FBAE40"/>
          </p15:clr>
        </p15:guide>
        <p15:guide id="14" orient="horz" pos="816">
          <p15:clr>
            <a:srgbClr val="FBAE40"/>
          </p15:clr>
        </p15:guide>
        <p15:guide id="15" orient="horz" pos="344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 content dark ">
    <p:spTree>
      <p:nvGrpSpPr>
        <p:cNvPr id="1" name=""/>
        <p:cNvGrpSpPr/>
        <p:nvPr/>
      </p:nvGrpSpPr>
      <p:grpSpPr>
        <a:xfrm>
          <a:off x="0" y="0"/>
          <a:ext cx="0" cy="0"/>
          <a:chOff x="0" y="0"/>
          <a:chExt cx="0" cy="0"/>
        </a:xfrm>
      </p:grpSpPr>
      <p:sp>
        <p:nvSpPr>
          <p:cNvPr id="2" name="BackgroundPicture2">
            <a:extLst>
              <a:ext uri="{FF2B5EF4-FFF2-40B4-BE49-F238E27FC236}">
                <a16:creationId xmlns:a16="http://schemas.microsoft.com/office/drawing/2014/main" id="{D2B671C2-F892-7D86-47F6-297924D45BA0}"/>
              </a:ext>
            </a:extLst>
          </p:cNvPr>
          <p:cNvSpPr/>
          <p:nvPr userDrawn="1"/>
        </p:nvSpPr>
        <p:spPr>
          <a:xfrm rot="10800000">
            <a:off x="0" y="5252612"/>
            <a:ext cx="10969626" cy="918001"/>
          </a:xfrm>
          <a:custGeom>
            <a:avLst/>
            <a:gdLst/>
            <a:ahLst/>
            <a:cxnLst/>
            <a:rect l="0" t="0" r="0" b="0"/>
            <a:pathLst>
              <a:path w="10969626" h="918001">
                <a:moveTo>
                  <a:pt x="0" y="0"/>
                </a:moveTo>
                <a:lnTo>
                  <a:pt x="10969625" y="0"/>
                </a:lnTo>
                <a:lnTo>
                  <a:pt x="10969625" y="349200"/>
                </a:lnTo>
                <a:lnTo>
                  <a:pt x="0" y="91800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path>
            </a:pathLst>
          </a:cu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4" name="Logo">
            <a:extLst>
              <a:ext uri="{FF2B5EF4-FFF2-40B4-BE49-F238E27FC236}">
                <a16:creationId xmlns:a16="http://schemas.microsoft.com/office/drawing/2014/main" id="{E226CA20-F6D6-2E36-A0A8-19247210411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7917" b="40255"/>
          <a:stretch/>
        </p:blipFill>
        <p:spPr>
          <a:xfrm>
            <a:off x="9703435" y="5581387"/>
            <a:ext cx="1104740" cy="438441"/>
          </a:xfrm>
          <a:prstGeom prst="rect">
            <a:avLst/>
          </a:prstGeom>
        </p:spPr>
      </p:pic>
      <p:sp>
        <p:nvSpPr>
          <p:cNvPr id="7" name="Footer">
            <a:extLst>
              <a:ext uri="{FF2B5EF4-FFF2-40B4-BE49-F238E27FC236}">
                <a16:creationId xmlns:a16="http://schemas.microsoft.com/office/drawing/2014/main" id="{C7059B8D-6CE9-AFC3-4791-373D5B9A5384}"/>
              </a:ext>
            </a:extLst>
          </p:cNvPr>
          <p:cNvSpPr txBox="1"/>
          <p:nvPr userDrawn="1"/>
        </p:nvSpPr>
        <p:spPr>
          <a:xfrm>
            <a:off x="593090" y="5935261"/>
            <a:ext cx="8850948" cy="122116"/>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kern="0" baseline="0" noProof="1">
                <a:solidFill>
                  <a:srgbClr val="A3BAC8"/>
                </a:solidFill>
                <a:latin typeface="+mn-lt"/>
              </a:rPr>
              <a:t>DC-AT/ESP1 | 10.12.2025 | © Bosch Rexroth AG 2025. Alle Rechte vorbehalten, auch bzgl. jeder Verfügung, Verwertung, Reproduktion, Bearbeitung, Weitergabe sowie für den Fall von Schutzrechtsanmeldungen.</a:t>
            </a:r>
          </a:p>
          <a:p>
            <a:pPr marL="0" marR="0" lvl="0" indent="0" algn="l" defTabSz="914400" rtl="0" eaLnBrk="1" fontAlgn="auto" latinLnBrk="0" hangingPunct="1">
              <a:lnSpc>
                <a:spcPct val="107000"/>
              </a:lnSpc>
              <a:spcBef>
                <a:spcPts val="0"/>
              </a:spcBef>
              <a:spcAft>
                <a:spcPts val="100"/>
              </a:spcAft>
              <a:buClrTx/>
              <a:buSzTx/>
              <a:buFontTx/>
              <a:buNone/>
              <a:tabLst/>
              <a:defRPr/>
            </a:pPr>
            <a:endParaRPr lang="en-US" sz="600" kern="0" baseline="0" noProof="1">
              <a:solidFill>
                <a:schemeClr val="accent1"/>
              </a:solidFill>
              <a:latin typeface="+mn-lt"/>
            </a:endParaRPr>
          </a:p>
          <a:p>
            <a:pPr marR="0" defTabSz="914400" eaLnBrk="1" fontAlgn="auto" latinLnBrk="0" hangingPunct="1">
              <a:lnSpc>
                <a:spcPct val="107000"/>
              </a:lnSpc>
              <a:spcBef>
                <a:spcPts val="0"/>
              </a:spcBef>
              <a:spcAft>
                <a:spcPts val="100"/>
              </a:spcAft>
              <a:buClrTx/>
              <a:buSzTx/>
              <a:buFontTx/>
              <a:buNone/>
              <a:tabLst/>
            </a:pPr>
            <a:endParaRPr kumimoji="0" lang="en-US" sz="600" b="0" i="0" u="none" strike="noStrike" kern="0" cap="none" spc="0" normalizeH="0" baseline="0" noProof="1">
              <a:ln>
                <a:noFill/>
              </a:ln>
              <a:solidFill>
                <a:srgbClr val="000000"/>
              </a:solidFill>
              <a:effectLst/>
              <a:uLnTx/>
              <a:uFillTx/>
              <a:latin typeface="+mn-lt"/>
            </a:endParaRPr>
          </a:p>
        </p:txBody>
      </p:sp>
      <p:sp>
        <p:nvSpPr>
          <p:cNvPr id="3" name="Chapter_titleonly">
            <a:extLst>
              <a:ext uri="{FF2B5EF4-FFF2-40B4-BE49-F238E27FC236}">
                <a16:creationId xmlns:a16="http://schemas.microsoft.com/office/drawing/2014/main" id="{BE09DEEA-7110-245B-5AD2-75A29B3BA8EA}"/>
              </a:ext>
            </a:extLst>
          </p:cNvPr>
          <p:cNvSpPr>
            <a:spLocks noGrp="1"/>
          </p:cNvSpPr>
          <p:nvPr>
            <p:ph type="body" idx="15" hasCustomPrompt="1"/>
          </p:nvPr>
        </p:nvSpPr>
        <p:spPr>
          <a:xfrm>
            <a:off x="259080" y="259200"/>
            <a:ext cx="10452100" cy="388800"/>
          </a:xfrm>
        </p:spPr>
        <p:txBody>
          <a:bodyPr vert="horz" lIns="0" tIns="0" rIns="0" bIns="0" rtlCol="0">
            <a:noAutofit/>
          </a:bodyPr>
          <a:lstStyle>
            <a:lvl1pPr>
              <a:lnSpc>
                <a:spcPct val="89000"/>
              </a:lnSpc>
              <a:buNone/>
              <a:defRPr lang="de-DE" sz="2400" b="1" kern="0" baseline="0">
                <a:solidFill>
                  <a:srgbClr val="00B9E5"/>
                </a:solidFill>
                <a:latin typeface="+mj-lt"/>
                <a:ea typeface="+mn-ea"/>
                <a:cs typeface="+mn-cs"/>
              </a:defRPr>
            </a:lvl1pPr>
          </a:lstStyle>
          <a:p>
            <a:pPr marL="0" lvl="0" indent="0">
              <a:spcBef>
                <a:spcPts val="0"/>
              </a:spcBef>
              <a:buFont typeface="Wingdings 3" panose="05040102010807070707" pitchFamily="18" charset="2"/>
            </a:pPr>
            <a:r>
              <a:rPr lang="en-US" noProof="1"/>
              <a:t>Kapitel­überschrift hinzufügen</a:t>
            </a:r>
          </a:p>
        </p:txBody>
      </p:sp>
      <p:sp>
        <p:nvSpPr>
          <p:cNvPr id="15" name="slide_title">
            <a:extLst>
              <a:ext uri="{FF2B5EF4-FFF2-40B4-BE49-F238E27FC236}">
                <a16:creationId xmlns:a16="http://schemas.microsoft.com/office/drawing/2014/main" id="{C0A6F091-52AD-4C0A-8D32-80EE860A9980}"/>
              </a:ext>
            </a:extLst>
          </p:cNvPr>
          <p:cNvSpPr>
            <a:spLocks noGrp="1"/>
          </p:cNvSpPr>
          <p:nvPr>
            <p:ph type="title" sz="quarter" hasCustomPrompt="1"/>
          </p:nvPr>
        </p:nvSpPr>
        <p:spPr>
          <a:xfrm>
            <a:off x="259080" y="648000"/>
            <a:ext cx="10452100" cy="388800"/>
          </a:xfrm>
        </p:spPr>
        <p:txBody>
          <a:bodyPr/>
          <a:lstStyle>
            <a:lvl1pPr>
              <a:defRPr>
                <a:solidFill>
                  <a:srgbClr val="00B9E5"/>
                </a:solidFill>
              </a:defRPr>
            </a:lvl1pPr>
          </a:lstStyle>
          <a:p>
            <a:r>
              <a:rPr lang="en-US" noProof="1"/>
              <a:t>Folienüberschrift hinzufügen</a:t>
            </a:r>
          </a:p>
        </p:txBody>
      </p:sp>
      <p:sp>
        <p:nvSpPr>
          <p:cNvPr id="5" name="Content Placeholder 1">
            <a:extLst>
              <a:ext uri="{FF2B5EF4-FFF2-40B4-BE49-F238E27FC236}">
                <a16:creationId xmlns:a16="http://schemas.microsoft.com/office/drawing/2014/main" id="{4D46C5CB-CB38-4AD2-99D2-34C738DF30C0}"/>
              </a:ext>
            </a:extLst>
          </p:cNvPr>
          <p:cNvSpPr>
            <a:spLocks noGrp="1"/>
          </p:cNvSpPr>
          <p:nvPr>
            <p:ph sz="quarter" idx="1" hasCustomPrompt="1"/>
          </p:nvPr>
        </p:nvSpPr>
        <p:spPr>
          <a:xfrm>
            <a:off x="259080" y="1295400"/>
            <a:ext cx="10452100" cy="416814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Rectangle7">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6" name="Slide Number Placeholder 5"/>
          <p:cNvSpPr>
            <a:spLocks noGrp="1"/>
          </p:cNvSpPr>
          <p:nvPr>
            <p:ph type="sldNum" sz="quarter" idx="12"/>
          </p:nvPr>
        </p:nvSpPr>
        <p:spPr>
          <a:xfrm>
            <a:off x="266699" y="5923478"/>
            <a:ext cx="333801" cy="247137"/>
          </a:xfrm>
          <a:prstGeom prst="rect">
            <a:avLst/>
          </a:prstGeom>
        </p:spPr>
        <p:txBody>
          <a:bodyPr/>
          <a:lstStyle>
            <a:lvl1pPr>
              <a:defRPr kern="0" baseline="0">
                <a:solidFill>
                  <a:schemeClr val="accent3"/>
                </a:solidFill>
              </a:defRPr>
            </a:lvl1pPr>
          </a:lstStyle>
          <a:p>
            <a:fld id="{4898AEC0-503E-4FA4-859C-D0F72D6E3F79}" type="slidenum">
              <a:rPr lang="en-US" noProof="1" dirty="0" smtClean="0"/>
              <a:pPr/>
              <a:t>‹#›</a:t>
            </a:fld>
            <a:endParaRPr lang="en-US" noProof="1"/>
          </a:p>
        </p:txBody>
      </p:sp>
    </p:spTree>
    <p:extLst>
      <p:ext uri="{BB962C8B-B14F-4D97-AF65-F5344CB8AC3E}">
        <p14:creationId xmlns:p14="http://schemas.microsoft.com/office/powerpoint/2010/main" val="1284105430"/>
      </p:ext>
    </p:extLst>
  </p:cSld>
  <p:clrMapOvr>
    <a:masterClrMapping/>
  </p:clrMapOvr>
  <p:extLst>
    <p:ext uri="{DCECCB84-F9BA-43D5-87BE-67443E8EF086}">
      <p15:sldGuideLst xmlns:p15="http://schemas.microsoft.com/office/powerpoint/2012/main">
        <p15:guide id="0" pos="163" userDrawn="1">
          <p15:clr>
            <a:srgbClr val="FBAE40"/>
          </p15:clr>
        </p15:guide>
        <p15:guide id="1" pos="6747" userDrawn="1">
          <p15:clr>
            <a:srgbClr val="FBAE40"/>
          </p15:clr>
        </p15:guide>
        <p15:guide id="10" orient="horz" pos="163" userDrawn="1">
          <p15:clr>
            <a:srgbClr val="FBAE40"/>
          </p15:clr>
        </p15:guide>
        <p15:guide id="11" orient="horz" pos="408" userDrawn="1">
          <p15:clr>
            <a:srgbClr val="FBAE40"/>
          </p15:clr>
        </p15:guide>
        <p15:guide id="15" orient="horz" pos="652" userDrawn="1">
          <p15:clr>
            <a:srgbClr val="FBAE40"/>
          </p15:clr>
        </p15:guide>
        <p15:guide id="16" orient="horz" pos="816" userDrawn="1">
          <p15:clr>
            <a:srgbClr val="FBAE40"/>
          </p15:clr>
        </p15:guide>
        <p15:guide id="17" orient="horz" pos="3441"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2 content light vertical ">
    <p:spTree>
      <p:nvGrpSpPr>
        <p:cNvPr id="1" name=""/>
        <p:cNvGrpSpPr/>
        <p:nvPr/>
      </p:nvGrpSpPr>
      <p:grpSpPr>
        <a:xfrm>
          <a:off x="0" y="0"/>
          <a:ext cx="0" cy="0"/>
          <a:chOff x="0" y="0"/>
          <a:chExt cx="0" cy="0"/>
        </a:xfrm>
      </p:grpSpPr>
      <p:sp>
        <p:nvSpPr>
          <p:cNvPr id="2" name="Chapter_titleonly">
            <a:extLst>
              <a:ext uri="{FF2B5EF4-FFF2-40B4-BE49-F238E27FC236}">
                <a16:creationId xmlns:a16="http://schemas.microsoft.com/office/drawing/2014/main" id="{8D62AB88-76FF-A3A0-37E8-EB4781142AA0}"/>
              </a:ext>
            </a:extLst>
          </p:cNvPr>
          <p:cNvSpPr>
            <a:spLocks noGrp="1"/>
          </p:cNvSpPr>
          <p:nvPr>
            <p:ph type="body" idx="15" hasCustomPrompt="1"/>
          </p:nvPr>
        </p:nvSpPr>
        <p:spPr>
          <a:xfrm>
            <a:off x="259080" y="259200"/>
            <a:ext cx="10452100" cy="388800"/>
          </a:xfrm>
        </p:spPr>
        <p:txBody>
          <a:bodyPr vert="horz" lIns="0" tIns="0" rIns="0" bIns="0" rtlCol="0">
            <a:noAutofit/>
          </a:bodyPr>
          <a:lstStyle>
            <a:lvl1pPr>
              <a:lnSpc>
                <a:spcPct val="89000"/>
              </a:lnSpc>
              <a:buNone/>
              <a:defRPr lang="de-DE" sz="2400" b="1" kern="0" baseline="0">
                <a:solidFill>
                  <a:srgbClr val="00B9E5"/>
                </a:solidFill>
                <a:latin typeface="+mj-lt"/>
                <a:ea typeface="+mn-ea"/>
                <a:cs typeface="+mn-cs"/>
              </a:defRPr>
            </a:lvl1pPr>
          </a:lstStyle>
          <a:p>
            <a:pPr marL="0" lvl="0" indent="0">
              <a:spcBef>
                <a:spcPts val="0"/>
              </a:spcBef>
              <a:buFont typeface="Wingdings 3" panose="05040102010807070707" pitchFamily="18" charset="2"/>
            </a:pPr>
            <a:r>
              <a:rPr lang="en-US" noProof="1"/>
              <a:t>Add Chapter Title</a:t>
            </a:r>
          </a:p>
        </p:txBody>
      </p:sp>
      <p:sp>
        <p:nvSpPr>
          <p:cNvPr id="17" name="slide_title">
            <a:extLst>
              <a:ext uri="{FF2B5EF4-FFF2-40B4-BE49-F238E27FC236}">
                <a16:creationId xmlns:a16="http://schemas.microsoft.com/office/drawing/2014/main" id="{F65834A0-7F38-430B-B142-0F15EEF33EAF}"/>
              </a:ext>
            </a:extLst>
          </p:cNvPr>
          <p:cNvSpPr>
            <a:spLocks noGrp="1"/>
          </p:cNvSpPr>
          <p:nvPr>
            <p:ph type="title" sz="quarter" hasCustomPrompt="1"/>
          </p:nvPr>
        </p:nvSpPr>
        <p:spPr>
          <a:xfrm>
            <a:off x="259080" y="648000"/>
            <a:ext cx="10452100" cy="388800"/>
          </a:xfrm>
        </p:spPr>
        <p:txBody>
          <a:bodyPr/>
          <a:lstStyle>
            <a:lvl1pPr>
              <a:defRPr>
                <a:solidFill>
                  <a:srgbClr val="00B9E5"/>
                </a:solidFill>
              </a:defRPr>
            </a:lvl1pPr>
          </a:lstStyle>
          <a:p>
            <a:r>
              <a:rPr lang="en-US" noProof="1"/>
              <a:t>Add Slide Title</a:t>
            </a:r>
          </a:p>
        </p:txBody>
      </p:sp>
      <p:sp>
        <p:nvSpPr>
          <p:cNvPr id="3" name="Content Placeholder 1"/>
          <p:cNvSpPr>
            <a:spLocks noGrp="1"/>
          </p:cNvSpPr>
          <p:nvPr>
            <p:ph sz="half" idx="1" hasCustomPrompt="1"/>
          </p:nvPr>
        </p:nvSpPr>
        <p:spPr>
          <a:xfrm>
            <a:off x="259080" y="1295400"/>
            <a:ext cx="4859020" cy="416814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2"/>
          <p:cNvSpPr>
            <a:spLocks noGrp="1"/>
          </p:cNvSpPr>
          <p:nvPr>
            <p:ph sz="half" idx="2" hasCustomPrompt="1"/>
          </p:nvPr>
        </p:nvSpPr>
        <p:spPr>
          <a:xfrm>
            <a:off x="5852160" y="1295400"/>
            <a:ext cx="4859020" cy="416814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5" name="Slide Number Placeholder 4"/>
          <p:cNvSpPr>
            <a:spLocks noGrp="1"/>
          </p:cNvSpPr>
          <p:nvPr>
            <p:ph type="sldNum" sz="quarter" idx="12"/>
          </p:nvPr>
        </p:nvSpPr>
        <p:spPr>
          <a:xfrm>
            <a:off x="266699" y="5923478"/>
            <a:ext cx="333801" cy="247137"/>
          </a:xfrm>
          <a:prstGeom prst="rect">
            <a:avLst/>
          </a:prstGeom>
        </p:spPr>
        <p:txBody>
          <a:bodyPr/>
          <a:lstStyle>
            <a:lvl1pPr>
              <a:defRPr kern="0" baseline="0">
                <a:solidFill>
                  <a:schemeClr val="accent3"/>
                </a:solidFill>
              </a:defRPr>
            </a:lvl1pPr>
          </a:lstStyle>
          <a:p>
            <a:fld id="{4898AEC0-503E-4FA4-859C-D0F72D6E3F79}" type="slidenum">
              <a:rPr lang="en-US" noProof="1" dirty="0" smtClean="0"/>
              <a:pPr/>
              <a:t>‹#›</a:t>
            </a:fld>
            <a:endParaRPr lang="en-US" noProof="1"/>
          </a:p>
        </p:txBody>
      </p:sp>
      <p:sp>
        <p:nvSpPr>
          <p:cNvPr id="12" name="Rectangle7">
            <a:extLst>
              <a:ext uri="{FF2B5EF4-FFF2-40B4-BE49-F238E27FC236}">
                <a16:creationId xmlns:a16="http://schemas.microsoft.com/office/drawing/2014/main" id="{0193DB20-8E77-4A05-AA77-554F32E8990F}"/>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Tree>
    <p:extLst>
      <p:ext uri="{BB962C8B-B14F-4D97-AF65-F5344CB8AC3E}">
        <p14:creationId xmlns:p14="http://schemas.microsoft.com/office/powerpoint/2010/main" val="3432627176"/>
      </p:ext>
    </p:extLst>
  </p:cSld>
  <p:clrMapOvr>
    <a:masterClrMapping/>
  </p:clrMapOvr>
  <p:extLst>
    <p:ext uri="{DCECCB84-F9BA-43D5-87BE-67443E8EF086}">
      <p15:sldGuideLst xmlns:p15="http://schemas.microsoft.com/office/powerpoint/2012/main">
        <p15:guide id="0" pos="163">
          <p15:clr>
            <a:srgbClr val="FBAE40"/>
          </p15:clr>
        </p15:guide>
        <p15:guide id="1" pos="6747">
          <p15:clr>
            <a:srgbClr val="FBAE40"/>
          </p15:clr>
        </p15:guide>
        <p15:guide id="5" pos="3224">
          <p15:clr>
            <a:srgbClr val="FBAE40"/>
          </p15:clr>
        </p15:guide>
        <p15:guide id="6" pos="3686">
          <p15:clr>
            <a:srgbClr val="FBAE40"/>
          </p15:clr>
        </p15:guide>
        <p15:guide id="10" orient="horz" pos="163">
          <p15:clr>
            <a:srgbClr val="FBAE40"/>
          </p15:clr>
        </p15:guide>
        <p15:guide id="11" orient="horz" pos="408">
          <p15:clr>
            <a:srgbClr val="FBAE40"/>
          </p15:clr>
        </p15:guide>
        <p15:guide id="13" orient="horz" pos="653">
          <p15:clr>
            <a:srgbClr val="FBAE40"/>
          </p15:clr>
        </p15:guide>
        <p15:guide id="14" orient="horz" pos="816">
          <p15:clr>
            <a:srgbClr val="FBAE40"/>
          </p15:clr>
        </p15:guide>
        <p15:guide id="15" orient="horz" pos="344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3 content dark ">
    <p:spTree>
      <p:nvGrpSpPr>
        <p:cNvPr id="1" name=""/>
        <p:cNvGrpSpPr/>
        <p:nvPr/>
      </p:nvGrpSpPr>
      <p:grpSpPr>
        <a:xfrm>
          <a:off x="0" y="0"/>
          <a:ext cx="0" cy="0"/>
          <a:chOff x="0" y="0"/>
          <a:chExt cx="0" cy="0"/>
        </a:xfrm>
      </p:grpSpPr>
      <p:sp>
        <p:nvSpPr>
          <p:cNvPr id="6" name="BackgroundPicture2">
            <a:extLst>
              <a:ext uri="{FF2B5EF4-FFF2-40B4-BE49-F238E27FC236}">
                <a16:creationId xmlns:a16="http://schemas.microsoft.com/office/drawing/2014/main" id="{284D3B4C-9D1A-C467-D10D-AB5759B15402}"/>
              </a:ext>
            </a:extLst>
          </p:cNvPr>
          <p:cNvSpPr/>
          <p:nvPr userDrawn="1"/>
        </p:nvSpPr>
        <p:spPr>
          <a:xfrm rot="10800000">
            <a:off x="0" y="5252612"/>
            <a:ext cx="10969626" cy="918001"/>
          </a:xfrm>
          <a:custGeom>
            <a:avLst/>
            <a:gdLst/>
            <a:ahLst/>
            <a:cxnLst/>
            <a:rect l="0" t="0" r="0" b="0"/>
            <a:pathLst>
              <a:path w="10969626" h="918001">
                <a:moveTo>
                  <a:pt x="0" y="0"/>
                </a:moveTo>
                <a:lnTo>
                  <a:pt x="10969625" y="0"/>
                </a:lnTo>
                <a:lnTo>
                  <a:pt x="10969625" y="349200"/>
                </a:lnTo>
                <a:lnTo>
                  <a:pt x="0" y="91800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path>
            </a:pathLst>
          </a:cu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7" name="Logo">
            <a:extLst>
              <a:ext uri="{FF2B5EF4-FFF2-40B4-BE49-F238E27FC236}">
                <a16:creationId xmlns:a16="http://schemas.microsoft.com/office/drawing/2014/main" id="{47FD3E56-5E06-6DD1-4756-46DE63EF80B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7917" b="40255"/>
          <a:stretch/>
        </p:blipFill>
        <p:spPr>
          <a:xfrm>
            <a:off x="9703435" y="5581387"/>
            <a:ext cx="1104740" cy="438441"/>
          </a:xfrm>
          <a:prstGeom prst="rect">
            <a:avLst/>
          </a:prstGeom>
        </p:spPr>
      </p:pic>
      <p:sp>
        <p:nvSpPr>
          <p:cNvPr id="8" name="Footer">
            <a:extLst>
              <a:ext uri="{FF2B5EF4-FFF2-40B4-BE49-F238E27FC236}">
                <a16:creationId xmlns:a16="http://schemas.microsoft.com/office/drawing/2014/main" id="{FEB6F6A5-A529-92B9-55FE-058CB9D1E984}"/>
              </a:ext>
            </a:extLst>
          </p:cNvPr>
          <p:cNvSpPr txBox="1"/>
          <p:nvPr userDrawn="1"/>
        </p:nvSpPr>
        <p:spPr>
          <a:xfrm>
            <a:off x="593090" y="5935261"/>
            <a:ext cx="8850948" cy="122116"/>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kern="0" baseline="0" noProof="1">
                <a:solidFill>
                  <a:srgbClr val="A3BAC8"/>
                </a:solidFill>
                <a:latin typeface="+mn-lt"/>
              </a:rPr>
              <a:t>DC-AT/ESP1 | 08/05/2023 | © Bosch Rexroth AG 2023. All rights reserved, also regarding any disposal, exploitation, reproduction, editing, distribution, as well as in the event of applications for industrial property rights.</a:t>
            </a:r>
          </a:p>
          <a:p>
            <a:pPr marL="0" marR="0" lvl="0" indent="0" algn="l" defTabSz="914400" rtl="0" eaLnBrk="1" fontAlgn="auto" latinLnBrk="0" hangingPunct="1">
              <a:lnSpc>
                <a:spcPct val="107000"/>
              </a:lnSpc>
              <a:spcBef>
                <a:spcPts val="0"/>
              </a:spcBef>
              <a:spcAft>
                <a:spcPts val="100"/>
              </a:spcAft>
              <a:buClrTx/>
              <a:buSzTx/>
              <a:buFontTx/>
              <a:buNone/>
              <a:tabLst/>
              <a:defRPr/>
            </a:pPr>
            <a:endParaRPr lang="en-US" sz="600" kern="0" baseline="0" noProof="1">
              <a:solidFill>
                <a:schemeClr val="accent1"/>
              </a:solidFill>
              <a:latin typeface="+mn-lt"/>
            </a:endParaRPr>
          </a:p>
          <a:p>
            <a:pPr marR="0" defTabSz="914400" eaLnBrk="1" fontAlgn="auto" latinLnBrk="0" hangingPunct="1">
              <a:lnSpc>
                <a:spcPct val="107000"/>
              </a:lnSpc>
              <a:spcBef>
                <a:spcPts val="0"/>
              </a:spcBef>
              <a:spcAft>
                <a:spcPts val="100"/>
              </a:spcAft>
              <a:buClrTx/>
              <a:buSzTx/>
              <a:buFontTx/>
              <a:buNone/>
              <a:tabLst/>
            </a:pPr>
            <a:endParaRPr kumimoji="0" lang="en-US" sz="600" b="0" i="0" u="none" strike="noStrike" kern="0" cap="none" spc="0" normalizeH="0" baseline="0" noProof="1">
              <a:ln>
                <a:noFill/>
              </a:ln>
              <a:solidFill>
                <a:srgbClr val="000000"/>
              </a:solidFill>
              <a:effectLst/>
              <a:uLnTx/>
              <a:uFillTx/>
              <a:latin typeface="+mn-lt"/>
            </a:endParaRPr>
          </a:p>
        </p:txBody>
      </p:sp>
      <p:sp>
        <p:nvSpPr>
          <p:cNvPr id="2" name="Chapter_titleonly">
            <a:extLst>
              <a:ext uri="{FF2B5EF4-FFF2-40B4-BE49-F238E27FC236}">
                <a16:creationId xmlns:a16="http://schemas.microsoft.com/office/drawing/2014/main" id="{E311C0AE-2DE4-8E96-7B13-6B9BCE05E566}"/>
              </a:ext>
            </a:extLst>
          </p:cNvPr>
          <p:cNvSpPr>
            <a:spLocks noGrp="1"/>
          </p:cNvSpPr>
          <p:nvPr>
            <p:ph type="body" idx="15" hasCustomPrompt="1"/>
          </p:nvPr>
        </p:nvSpPr>
        <p:spPr>
          <a:xfrm>
            <a:off x="259080" y="259200"/>
            <a:ext cx="10452100" cy="388800"/>
          </a:xfrm>
        </p:spPr>
        <p:txBody>
          <a:bodyPr vert="horz" lIns="0" tIns="0" rIns="0" bIns="0" rtlCol="0">
            <a:noAutofit/>
          </a:bodyPr>
          <a:lstStyle>
            <a:lvl1pPr>
              <a:lnSpc>
                <a:spcPct val="89000"/>
              </a:lnSpc>
              <a:buNone/>
              <a:defRPr lang="de-DE" sz="2400" b="1" kern="0" baseline="0">
                <a:solidFill>
                  <a:srgbClr val="00B9E5"/>
                </a:solidFill>
                <a:latin typeface="+mj-lt"/>
                <a:ea typeface="+mn-ea"/>
                <a:cs typeface="+mn-cs"/>
              </a:defRPr>
            </a:lvl1pPr>
          </a:lstStyle>
          <a:p>
            <a:pPr marL="0" lvl="0" indent="0">
              <a:spcBef>
                <a:spcPts val="0"/>
              </a:spcBef>
              <a:buFont typeface="Wingdings 3" panose="05040102010807070707" pitchFamily="18" charset="2"/>
            </a:pPr>
            <a:r>
              <a:rPr lang="en-US" noProof="1"/>
              <a:t>Add Chapter Title</a:t>
            </a:r>
          </a:p>
        </p:txBody>
      </p:sp>
      <p:sp>
        <p:nvSpPr>
          <p:cNvPr id="18" name="slide_title">
            <a:extLst>
              <a:ext uri="{FF2B5EF4-FFF2-40B4-BE49-F238E27FC236}">
                <a16:creationId xmlns:a16="http://schemas.microsoft.com/office/drawing/2014/main" id="{8466D3B3-E7C3-4CBE-9A38-5FE8BF51AAEA}"/>
              </a:ext>
            </a:extLst>
          </p:cNvPr>
          <p:cNvSpPr>
            <a:spLocks noGrp="1"/>
          </p:cNvSpPr>
          <p:nvPr>
            <p:ph type="title" sz="quarter" hasCustomPrompt="1"/>
          </p:nvPr>
        </p:nvSpPr>
        <p:spPr>
          <a:xfrm>
            <a:off x="259080" y="648000"/>
            <a:ext cx="10452100" cy="388800"/>
          </a:xfrm>
        </p:spPr>
        <p:txBody>
          <a:bodyPr/>
          <a:lstStyle>
            <a:lvl1pPr>
              <a:defRPr>
                <a:solidFill>
                  <a:srgbClr val="00B9E5"/>
                </a:solidFill>
              </a:defRPr>
            </a:lvl1pPr>
          </a:lstStyle>
          <a:p>
            <a:r>
              <a:rPr lang="en-US" noProof="1"/>
              <a:t>Add Slide Title</a:t>
            </a:r>
          </a:p>
        </p:txBody>
      </p:sp>
      <p:sp>
        <p:nvSpPr>
          <p:cNvPr id="3" name="Content Placeholder 1"/>
          <p:cNvSpPr>
            <a:spLocks noGrp="1"/>
          </p:cNvSpPr>
          <p:nvPr>
            <p:ph sz="half" idx="1" hasCustomPrompt="1"/>
          </p:nvPr>
        </p:nvSpPr>
        <p:spPr>
          <a:xfrm>
            <a:off x="259080" y="1295399"/>
            <a:ext cx="3129280" cy="416814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7" name="Content Placeholder 2">
            <a:extLst>
              <a:ext uri="{FF2B5EF4-FFF2-40B4-BE49-F238E27FC236}">
                <a16:creationId xmlns:a16="http://schemas.microsoft.com/office/drawing/2014/main" id="{3F3E027D-9EE5-4C12-9974-36EA025C350F}"/>
              </a:ext>
            </a:extLst>
          </p:cNvPr>
          <p:cNvSpPr>
            <a:spLocks noGrp="1"/>
          </p:cNvSpPr>
          <p:nvPr>
            <p:ph sz="half" idx="2" hasCustomPrompt="1"/>
          </p:nvPr>
        </p:nvSpPr>
        <p:spPr>
          <a:xfrm>
            <a:off x="3910330" y="1295400"/>
            <a:ext cx="3129280" cy="416814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3"/>
          <p:cNvSpPr>
            <a:spLocks noGrp="1"/>
          </p:cNvSpPr>
          <p:nvPr>
            <p:ph sz="half" idx="3" hasCustomPrompt="1"/>
          </p:nvPr>
        </p:nvSpPr>
        <p:spPr>
          <a:xfrm>
            <a:off x="7561580" y="1295400"/>
            <a:ext cx="3129280" cy="416814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5" name="Slide Number Placeholder 4"/>
          <p:cNvSpPr>
            <a:spLocks noGrp="1"/>
          </p:cNvSpPr>
          <p:nvPr>
            <p:ph type="sldNum" sz="quarter" idx="12"/>
          </p:nvPr>
        </p:nvSpPr>
        <p:spPr>
          <a:xfrm>
            <a:off x="266699" y="5923478"/>
            <a:ext cx="333801" cy="247137"/>
          </a:xfrm>
          <a:prstGeom prst="rect">
            <a:avLst/>
          </a:prstGeom>
        </p:spPr>
        <p:txBody>
          <a:bodyPr/>
          <a:lstStyle>
            <a:lvl1pPr>
              <a:defRPr kern="0" baseline="0">
                <a:solidFill>
                  <a:schemeClr val="accent3"/>
                </a:solidFill>
              </a:defRPr>
            </a:lvl1pPr>
          </a:lstStyle>
          <a:p>
            <a:fld id="{4898AEC0-503E-4FA4-859C-D0F72D6E3F79}" type="slidenum">
              <a:rPr lang="en-US" noProof="1" dirty="0" smtClean="0"/>
              <a:pPr/>
              <a:t>‹#›</a:t>
            </a:fld>
            <a:endParaRPr lang="en-US" noProof="1"/>
          </a:p>
        </p:txBody>
      </p:sp>
      <p:sp>
        <p:nvSpPr>
          <p:cNvPr id="13" name="Rectangle7">
            <a:extLst>
              <a:ext uri="{FF2B5EF4-FFF2-40B4-BE49-F238E27FC236}">
                <a16:creationId xmlns:a16="http://schemas.microsoft.com/office/drawing/2014/main" id="{79759149-285E-4F0E-938E-7199B34084BE}"/>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Tree>
    <p:extLst>
      <p:ext uri="{BB962C8B-B14F-4D97-AF65-F5344CB8AC3E}">
        <p14:creationId xmlns:p14="http://schemas.microsoft.com/office/powerpoint/2010/main" val="686158252"/>
      </p:ext>
    </p:extLst>
  </p:cSld>
  <p:clrMapOvr>
    <a:masterClrMapping/>
  </p:clrMapOvr>
  <p:extLst>
    <p:ext uri="{DCECCB84-F9BA-43D5-87BE-67443E8EF086}">
      <p15:sldGuideLst xmlns:p15="http://schemas.microsoft.com/office/powerpoint/2012/main">
        <p15:guide id="0" pos="163">
          <p15:clr>
            <a:srgbClr val="FBAE40"/>
          </p15:clr>
        </p15:guide>
        <p15:guide id="5" pos="2134">
          <p15:clr>
            <a:srgbClr val="FBAE40"/>
          </p15:clr>
        </p15:guide>
        <p15:guide id="6" pos="4763">
          <p15:clr>
            <a:srgbClr val="FBAE40"/>
          </p15:clr>
        </p15:guide>
        <p15:guide id="7" pos="6734">
          <p15:clr>
            <a:srgbClr val="FBAE40"/>
          </p15:clr>
        </p15:guide>
        <p15:guide id="8" pos="2463">
          <p15:clr>
            <a:srgbClr val="FBAE40"/>
          </p15:clr>
        </p15:guide>
        <p15:guide id="9" pos="4434">
          <p15:clr>
            <a:srgbClr val="FBAE40"/>
          </p15:clr>
        </p15:guide>
        <p15:guide id="12" orient="horz" pos="163">
          <p15:clr>
            <a:srgbClr val="FBAE40"/>
          </p15:clr>
        </p15:guide>
        <p15:guide id="13" orient="horz" pos="408">
          <p15:clr>
            <a:srgbClr val="FBAE40"/>
          </p15:clr>
        </p15:guide>
        <p15:guide id="14" orient="horz" pos="653">
          <p15:clr>
            <a:srgbClr val="FBAE40"/>
          </p15:clr>
        </p15:guide>
        <p15:guide id="16" orient="horz" pos="3441">
          <p15:clr>
            <a:srgbClr val="FBAE40"/>
          </p15:clr>
        </p15:guide>
        <p15:guide id="17" orient="horz" pos="816">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3 content light ">
    <p:spTree>
      <p:nvGrpSpPr>
        <p:cNvPr id="1" name=""/>
        <p:cNvGrpSpPr/>
        <p:nvPr/>
      </p:nvGrpSpPr>
      <p:grpSpPr>
        <a:xfrm>
          <a:off x="0" y="0"/>
          <a:ext cx="0" cy="0"/>
          <a:chOff x="0" y="0"/>
          <a:chExt cx="0" cy="0"/>
        </a:xfrm>
      </p:grpSpPr>
      <p:sp>
        <p:nvSpPr>
          <p:cNvPr id="2" name="Chapter_titleonly">
            <a:extLst>
              <a:ext uri="{FF2B5EF4-FFF2-40B4-BE49-F238E27FC236}">
                <a16:creationId xmlns:a16="http://schemas.microsoft.com/office/drawing/2014/main" id="{E311C0AE-2DE4-8E96-7B13-6B9BCE05E566}"/>
              </a:ext>
            </a:extLst>
          </p:cNvPr>
          <p:cNvSpPr>
            <a:spLocks noGrp="1"/>
          </p:cNvSpPr>
          <p:nvPr>
            <p:ph type="body" idx="15" hasCustomPrompt="1"/>
          </p:nvPr>
        </p:nvSpPr>
        <p:spPr>
          <a:xfrm>
            <a:off x="259080" y="259200"/>
            <a:ext cx="10452100" cy="388800"/>
          </a:xfrm>
        </p:spPr>
        <p:txBody>
          <a:bodyPr vert="horz" lIns="0" tIns="0" rIns="0" bIns="0" rtlCol="0">
            <a:noAutofit/>
          </a:bodyPr>
          <a:lstStyle>
            <a:lvl1pPr>
              <a:lnSpc>
                <a:spcPct val="89000"/>
              </a:lnSpc>
              <a:buNone/>
              <a:defRPr lang="de-DE" sz="2400" b="1" kern="0" baseline="0">
                <a:solidFill>
                  <a:srgbClr val="00B9E5"/>
                </a:solidFill>
                <a:latin typeface="+mj-lt"/>
                <a:ea typeface="+mn-ea"/>
                <a:cs typeface="+mn-cs"/>
              </a:defRPr>
            </a:lvl1pPr>
          </a:lstStyle>
          <a:p>
            <a:pPr marL="0" lvl="0" indent="0">
              <a:spcBef>
                <a:spcPts val="0"/>
              </a:spcBef>
              <a:buFont typeface="Wingdings 3" panose="05040102010807070707" pitchFamily="18" charset="2"/>
            </a:pPr>
            <a:r>
              <a:rPr lang="en-US" noProof="1"/>
              <a:t>Add Chapter Title</a:t>
            </a:r>
          </a:p>
        </p:txBody>
      </p:sp>
      <p:sp>
        <p:nvSpPr>
          <p:cNvPr id="18" name="slide_title">
            <a:extLst>
              <a:ext uri="{FF2B5EF4-FFF2-40B4-BE49-F238E27FC236}">
                <a16:creationId xmlns:a16="http://schemas.microsoft.com/office/drawing/2014/main" id="{8466D3B3-E7C3-4CBE-9A38-5FE8BF51AAEA}"/>
              </a:ext>
            </a:extLst>
          </p:cNvPr>
          <p:cNvSpPr>
            <a:spLocks noGrp="1"/>
          </p:cNvSpPr>
          <p:nvPr>
            <p:ph type="title" sz="quarter" hasCustomPrompt="1"/>
          </p:nvPr>
        </p:nvSpPr>
        <p:spPr>
          <a:xfrm>
            <a:off x="259080" y="648000"/>
            <a:ext cx="10452100" cy="388800"/>
          </a:xfrm>
        </p:spPr>
        <p:txBody>
          <a:bodyPr/>
          <a:lstStyle>
            <a:lvl1pPr>
              <a:defRPr>
                <a:solidFill>
                  <a:srgbClr val="00B9E5"/>
                </a:solidFill>
              </a:defRPr>
            </a:lvl1pPr>
          </a:lstStyle>
          <a:p>
            <a:r>
              <a:rPr lang="en-US" noProof="1"/>
              <a:t>Add Slide Title</a:t>
            </a:r>
          </a:p>
        </p:txBody>
      </p:sp>
      <p:sp>
        <p:nvSpPr>
          <p:cNvPr id="3" name="Content Placeholder 1"/>
          <p:cNvSpPr>
            <a:spLocks noGrp="1"/>
          </p:cNvSpPr>
          <p:nvPr>
            <p:ph sz="half" idx="1" hasCustomPrompt="1"/>
          </p:nvPr>
        </p:nvSpPr>
        <p:spPr>
          <a:xfrm>
            <a:off x="259080" y="1295399"/>
            <a:ext cx="3129280" cy="416814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7" name="Content Placeholder 2">
            <a:extLst>
              <a:ext uri="{FF2B5EF4-FFF2-40B4-BE49-F238E27FC236}">
                <a16:creationId xmlns:a16="http://schemas.microsoft.com/office/drawing/2014/main" id="{3F3E027D-9EE5-4C12-9974-36EA025C350F}"/>
              </a:ext>
            </a:extLst>
          </p:cNvPr>
          <p:cNvSpPr>
            <a:spLocks noGrp="1"/>
          </p:cNvSpPr>
          <p:nvPr>
            <p:ph sz="half" idx="2" hasCustomPrompt="1"/>
          </p:nvPr>
        </p:nvSpPr>
        <p:spPr>
          <a:xfrm>
            <a:off x="3910330" y="1295400"/>
            <a:ext cx="3129280" cy="416814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3"/>
          <p:cNvSpPr>
            <a:spLocks noGrp="1"/>
          </p:cNvSpPr>
          <p:nvPr>
            <p:ph sz="half" idx="3" hasCustomPrompt="1"/>
          </p:nvPr>
        </p:nvSpPr>
        <p:spPr>
          <a:xfrm>
            <a:off x="7561580" y="1295400"/>
            <a:ext cx="3129280" cy="416814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5" name="Slide Number Placeholder 4"/>
          <p:cNvSpPr>
            <a:spLocks noGrp="1"/>
          </p:cNvSpPr>
          <p:nvPr>
            <p:ph type="sldNum" sz="quarter" idx="12"/>
          </p:nvPr>
        </p:nvSpPr>
        <p:spPr>
          <a:xfrm>
            <a:off x="266699" y="5923478"/>
            <a:ext cx="333801" cy="247137"/>
          </a:xfrm>
          <a:prstGeom prst="rect">
            <a:avLst/>
          </a:prstGeom>
        </p:spPr>
        <p:txBody>
          <a:bodyPr/>
          <a:lstStyle>
            <a:lvl1pPr>
              <a:defRPr kern="0" baseline="0">
                <a:solidFill>
                  <a:schemeClr val="accent3"/>
                </a:solidFill>
              </a:defRPr>
            </a:lvl1pPr>
          </a:lstStyle>
          <a:p>
            <a:fld id="{4898AEC0-503E-4FA4-859C-D0F72D6E3F79}" type="slidenum">
              <a:rPr lang="en-US" noProof="1" dirty="0" smtClean="0"/>
              <a:pPr/>
              <a:t>‹#›</a:t>
            </a:fld>
            <a:endParaRPr lang="en-US" noProof="1"/>
          </a:p>
        </p:txBody>
      </p:sp>
      <p:sp>
        <p:nvSpPr>
          <p:cNvPr id="13" name="Rectangle7">
            <a:extLst>
              <a:ext uri="{FF2B5EF4-FFF2-40B4-BE49-F238E27FC236}">
                <a16:creationId xmlns:a16="http://schemas.microsoft.com/office/drawing/2014/main" id="{79759149-285E-4F0E-938E-7199B34084BE}"/>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Tree>
    <p:extLst>
      <p:ext uri="{BB962C8B-B14F-4D97-AF65-F5344CB8AC3E}">
        <p14:creationId xmlns:p14="http://schemas.microsoft.com/office/powerpoint/2010/main" val="1016247516"/>
      </p:ext>
    </p:extLst>
  </p:cSld>
  <p:clrMapOvr>
    <a:masterClrMapping/>
  </p:clrMapOvr>
  <p:extLst>
    <p:ext uri="{DCECCB84-F9BA-43D5-87BE-67443E8EF086}">
      <p15:sldGuideLst xmlns:p15="http://schemas.microsoft.com/office/powerpoint/2012/main">
        <p15:guide id="0" pos="163">
          <p15:clr>
            <a:srgbClr val="FBAE40"/>
          </p15:clr>
        </p15:guide>
        <p15:guide id="5" pos="2134">
          <p15:clr>
            <a:srgbClr val="FBAE40"/>
          </p15:clr>
        </p15:guide>
        <p15:guide id="6" pos="4763">
          <p15:clr>
            <a:srgbClr val="FBAE40"/>
          </p15:clr>
        </p15:guide>
        <p15:guide id="7" pos="6734">
          <p15:clr>
            <a:srgbClr val="FBAE40"/>
          </p15:clr>
        </p15:guide>
        <p15:guide id="8" pos="2463">
          <p15:clr>
            <a:srgbClr val="FBAE40"/>
          </p15:clr>
        </p15:guide>
        <p15:guide id="9" pos="4434">
          <p15:clr>
            <a:srgbClr val="FBAE40"/>
          </p15:clr>
        </p15:guide>
        <p15:guide id="12" orient="horz" pos="163">
          <p15:clr>
            <a:srgbClr val="FBAE40"/>
          </p15:clr>
        </p15:guide>
        <p15:guide id="13" orient="horz" pos="408">
          <p15:clr>
            <a:srgbClr val="FBAE40"/>
          </p15:clr>
        </p15:guide>
        <p15:guide id="14" orient="horz" pos="653">
          <p15:clr>
            <a:srgbClr val="FBAE40"/>
          </p15:clr>
        </p15:guide>
        <p15:guide id="16" orient="horz" pos="3441">
          <p15:clr>
            <a:srgbClr val="FBAE40"/>
          </p15:clr>
        </p15:guide>
        <p15:guide id="17" orient="horz" pos="81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Full picture light ">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230F02C8-06A0-3C62-8810-6966389142AC}"/>
              </a:ext>
            </a:extLst>
          </p:cNvPr>
          <p:cNvSpPr>
            <a:spLocks noGrp="1"/>
          </p:cNvSpPr>
          <p:nvPr>
            <p:ph type="pic" sz="quarter" idx="1" hasCustomPrompt="1"/>
          </p:nvPr>
        </p:nvSpPr>
        <p:spPr>
          <a:xfrm>
            <a:off x="0" y="0"/>
            <a:ext cx="10969625" cy="6170613"/>
          </a:xfrm>
          <a:custGeom>
            <a:avLst/>
            <a:gdLst>
              <a:gd name="connsiteX0" fmla="*/ 1 w 10969625"/>
              <a:gd name="connsiteY0" fmla="*/ 6170400 h 6170613"/>
              <a:gd name="connsiteX1" fmla="*/ 2 w 10969625"/>
              <a:gd name="connsiteY1" fmla="*/ 6170400 h 6170613"/>
              <a:gd name="connsiteX2" fmla="*/ 2 w 10969625"/>
              <a:gd name="connsiteY2" fmla="*/ 6170613 h 6170613"/>
              <a:gd name="connsiteX3" fmla="*/ 1 w 10969625"/>
              <a:gd name="connsiteY3" fmla="*/ 6170613 h 6170613"/>
              <a:gd name="connsiteX4" fmla="*/ 0 w 10969625"/>
              <a:gd name="connsiteY4" fmla="*/ 0 h 6170613"/>
              <a:gd name="connsiteX5" fmla="*/ 10969625 w 10969625"/>
              <a:gd name="connsiteY5" fmla="*/ 0 h 6170613"/>
              <a:gd name="connsiteX6" fmla="*/ 10969625 w 10969625"/>
              <a:gd name="connsiteY6" fmla="*/ 5252613 h 6170613"/>
              <a:gd name="connsiteX7" fmla="*/ 1 w 10969625"/>
              <a:gd name="connsiteY7" fmla="*/ 5821413 h 6170613"/>
              <a:gd name="connsiteX8" fmla="*/ 1 w 10969625"/>
              <a:gd name="connsiteY8" fmla="*/ 6170400 h 6170613"/>
              <a:gd name="connsiteX9" fmla="*/ 0 w 10969625"/>
              <a:gd name="connsiteY9" fmla="*/ 6170400 h 6170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69625" h="6170613">
                <a:moveTo>
                  <a:pt x="1" y="6170400"/>
                </a:moveTo>
                <a:lnTo>
                  <a:pt x="2" y="6170400"/>
                </a:lnTo>
                <a:lnTo>
                  <a:pt x="2" y="6170613"/>
                </a:lnTo>
                <a:lnTo>
                  <a:pt x="1" y="6170613"/>
                </a:lnTo>
                <a:close/>
                <a:moveTo>
                  <a:pt x="0" y="0"/>
                </a:moveTo>
                <a:lnTo>
                  <a:pt x="10969625" y="0"/>
                </a:lnTo>
                <a:lnTo>
                  <a:pt x="10969625" y="5252613"/>
                </a:lnTo>
                <a:lnTo>
                  <a:pt x="1" y="5821413"/>
                </a:lnTo>
                <a:lnTo>
                  <a:pt x="1" y="6170400"/>
                </a:lnTo>
                <a:lnTo>
                  <a:pt x="0" y="6170400"/>
                </a:lnTo>
                <a:close/>
              </a:path>
            </a:pathLst>
          </a:custGeom>
          <a:solidFill>
            <a:srgbClr val="FFE6E7"/>
          </a:solidFill>
        </p:spPr>
        <p:txBody>
          <a:bodyPr wrap="square" anchor="ctr">
            <a:noAutofit/>
          </a:bodyPr>
          <a:lstStyle>
            <a:lvl1pPr marL="0" indent="0" algn="ctr">
              <a:lnSpc>
                <a:spcPct val="550000"/>
              </a:lnSpc>
              <a:buFontTx/>
              <a:buNone/>
              <a:defRPr sz="1200"/>
            </a:lvl1pPr>
          </a:lstStyle>
          <a:p>
            <a:r>
              <a:rPr lang="en-US"/>
              <a:t>Add Picture</a:t>
            </a:r>
          </a:p>
        </p:txBody>
      </p:sp>
      <p:sp>
        <p:nvSpPr>
          <p:cNvPr id="5" name="Slide Number Placeholder 4"/>
          <p:cNvSpPr>
            <a:spLocks noGrp="1"/>
          </p:cNvSpPr>
          <p:nvPr>
            <p:ph type="sldNum" sz="quarter" idx="12"/>
          </p:nvPr>
        </p:nvSpPr>
        <p:spPr>
          <a:xfrm>
            <a:off x="266699" y="5923478"/>
            <a:ext cx="333801" cy="247137"/>
          </a:xfrm>
          <a:prstGeom prst="rect">
            <a:avLst/>
          </a:prstGeom>
        </p:spPr>
        <p:txBody>
          <a:bodyPr/>
          <a:lstStyle>
            <a:lvl1pPr>
              <a:defRPr kern="0" baseline="0">
                <a:solidFill>
                  <a:schemeClr val="accent3"/>
                </a:solidFill>
              </a:defRPr>
            </a:lvl1pPr>
          </a:lstStyle>
          <a:p>
            <a:fld id="{4898AEC0-503E-4FA4-859C-D0F72D6E3F79}" type="slidenum">
              <a:rPr lang="en-US" noProof="1" dirty="0" smtClean="0"/>
              <a:pPr/>
              <a:t>‹#›</a:t>
            </a:fld>
            <a:endParaRPr lang="en-US" noProof="1"/>
          </a:p>
        </p:txBody>
      </p:sp>
    </p:spTree>
    <p:extLst>
      <p:ext uri="{BB962C8B-B14F-4D97-AF65-F5344CB8AC3E}">
        <p14:creationId xmlns:p14="http://schemas.microsoft.com/office/powerpoint/2010/main" val="1855901369"/>
      </p:ext>
    </p:extLst>
  </p:cSld>
  <p:clrMapOvr>
    <a:masterClrMapping/>
  </p:clrMapOvr>
  <p:extLst>
    <p:ext uri="{DCECCB84-F9BA-43D5-87BE-67443E8EF086}">
      <p15:sldGuideLst xmlns:p15="http://schemas.microsoft.com/office/powerpoint/2012/main">
        <p15:guide id="2" orient="horz" pos="3440">
          <p15:clr>
            <a:srgbClr val="FBAE40"/>
          </p15:clr>
        </p15:guide>
        <p15:guide id="3" pos="166">
          <p15:clr>
            <a:srgbClr val="FBAE40"/>
          </p15:clr>
        </p15:guide>
        <p15:guide id="4" pos="6744">
          <p15:clr>
            <a:srgbClr val="FBAE40"/>
          </p15:clr>
        </p15:guide>
        <p15:guide id="5" orient="horz" pos="162">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1_Full picture dark ">
    <p:bg>
      <p:bgPr>
        <a:solidFill>
          <a:schemeClr val="accent1"/>
        </a:solidFill>
        <a:effectLst/>
      </p:bgPr>
    </p:bg>
    <p:spTree>
      <p:nvGrpSpPr>
        <p:cNvPr id="1" name=""/>
        <p:cNvGrpSpPr/>
        <p:nvPr/>
      </p:nvGrpSpPr>
      <p:grpSpPr>
        <a:xfrm>
          <a:off x="0" y="0"/>
          <a:ext cx="0" cy="0"/>
          <a:chOff x="0" y="0"/>
          <a:chExt cx="0" cy="0"/>
        </a:xfrm>
      </p:grpSpPr>
      <p:pic>
        <p:nvPicPr>
          <p:cNvPr id="3" name="Logo">
            <a:extLst>
              <a:ext uri="{FF2B5EF4-FFF2-40B4-BE49-F238E27FC236}">
                <a16:creationId xmlns:a16="http://schemas.microsoft.com/office/drawing/2014/main" id="{F1A856B7-C428-C201-2653-305370B1803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7917" b="40255"/>
          <a:stretch/>
        </p:blipFill>
        <p:spPr>
          <a:xfrm>
            <a:off x="9703435" y="5581387"/>
            <a:ext cx="1104740" cy="438441"/>
          </a:xfrm>
          <a:prstGeom prst="rect">
            <a:avLst/>
          </a:prstGeom>
        </p:spPr>
      </p:pic>
      <p:sp>
        <p:nvSpPr>
          <p:cNvPr id="4" name="Footer">
            <a:extLst>
              <a:ext uri="{FF2B5EF4-FFF2-40B4-BE49-F238E27FC236}">
                <a16:creationId xmlns:a16="http://schemas.microsoft.com/office/drawing/2014/main" id="{71FC0F82-13F9-DC6E-A1F6-AF573CDEF10A}"/>
              </a:ext>
            </a:extLst>
          </p:cNvPr>
          <p:cNvSpPr txBox="1"/>
          <p:nvPr userDrawn="1"/>
        </p:nvSpPr>
        <p:spPr>
          <a:xfrm>
            <a:off x="593090" y="5935261"/>
            <a:ext cx="8850948" cy="122116"/>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kern="0" baseline="0" noProof="1">
                <a:solidFill>
                  <a:srgbClr val="A3BAC8"/>
                </a:solidFill>
                <a:latin typeface="+mn-lt"/>
              </a:rPr>
              <a:t>DC-AT/ESP1 | 08/05/2023 | © Bosch Rexroth AG 2023. All rights reserved, also regarding any disposal, exploitation, reproduction, editing, distribution, as well as in the event of applications for industrial property rights.</a:t>
            </a:r>
          </a:p>
          <a:p>
            <a:pPr marL="0" marR="0" lvl="0" indent="0" algn="l" defTabSz="914400" rtl="0" eaLnBrk="1" fontAlgn="auto" latinLnBrk="0" hangingPunct="1">
              <a:lnSpc>
                <a:spcPct val="107000"/>
              </a:lnSpc>
              <a:spcBef>
                <a:spcPts val="0"/>
              </a:spcBef>
              <a:spcAft>
                <a:spcPts val="100"/>
              </a:spcAft>
              <a:buClrTx/>
              <a:buSzTx/>
              <a:buFontTx/>
              <a:buNone/>
              <a:tabLst/>
              <a:defRPr/>
            </a:pPr>
            <a:endParaRPr lang="en-US" sz="600" kern="0" baseline="0" noProof="1">
              <a:solidFill>
                <a:schemeClr val="accent1"/>
              </a:solidFill>
              <a:latin typeface="+mn-lt"/>
            </a:endParaRPr>
          </a:p>
          <a:p>
            <a:pPr marR="0" defTabSz="914400" eaLnBrk="1" fontAlgn="auto" latinLnBrk="0" hangingPunct="1">
              <a:lnSpc>
                <a:spcPct val="107000"/>
              </a:lnSpc>
              <a:spcBef>
                <a:spcPts val="0"/>
              </a:spcBef>
              <a:spcAft>
                <a:spcPts val="100"/>
              </a:spcAft>
              <a:buClrTx/>
              <a:buSzTx/>
              <a:buFontTx/>
              <a:buNone/>
              <a:tabLst/>
            </a:pPr>
            <a:endParaRPr kumimoji="0" lang="en-US" sz="600" b="0" i="0" u="none" strike="noStrike" kern="0" cap="none" spc="0" normalizeH="0" baseline="0" noProof="1">
              <a:ln>
                <a:noFill/>
              </a:ln>
              <a:solidFill>
                <a:srgbClr val="000000"/>
              </a:solidFill>
              <a:effectLst/>
              <a:uLnTx/>
              <a:uFillTx/>
              <a:latin typeface="+mn-lt"/>
            </a:endParaRPr>
          </a:p>
        </p:txBody>
      </p:sp>
      <p:sp>
        <p:nvSpPr>
          <p:cNvPr id="5" name="Slide Number Placeholder 4"/>
          <p:cNvSpPr>
            <a:spLocks noGrp="1"/>
          </p:cNvSpPr>
          <p:nvPr>
            <p:ph type="sldNum" sz="quarter" idx="12"/>
          </p:nvPr>
        </p:nvSpPr>
        <p:spPr>
          <a:xfrm>
            <a:off x="266699" y="5923478"/>
            <a:ext cx="333801" cy="247137"/>
          </a:xfrm>
          <a:prstGeom prst="rect">
            <a:avLst/>
          </a:prstGeom>
        </p:spPr>
        <p:txBody>
          <a:bodyPr/>
          <a:lstStyle>
            <a:lvl1pPr>
              <a:defRPr kern="0" baseline="0">
                <a:solidFill>
                  <a:schemeClr val="accent3"/>
                </a:solidFill>
              </a:defRPr>
            </a:lvl1pPr>
          </a:lstStyle>
          <a:p>
            <a:fld id="{4898AEC0-503E-4FA4-859C-D0F72D6E3F79}" type="slidenum">
              <a:rPr lang="en-US" noProof="1" dirty="0" smtClean="0"/>
              <a:pPr/>
              <a:t>‹#›</a:t>
            </a:fld>
            <a:endParaRPr lang="en-US" noProof="1"/>
          </a:p>
        </p:txBody>
      </p:sp>
      <p:sp>
        <p:nvSpPr>
          <p:cNvPr id="10" name="Bildplatzhalter 9">
            <a:extLst>
              <a:ext uri="{FF2B5EF4-FFF2-40B4-BE49-F238E27FC236}">
                <a16:creationId xmlns:a16="http://schemas.microsoft.com/office/drawing/2014/main" id="{8BA72D09-8BBC-E855-D374-A752108073D0}"/>
              </a:ext>
            </a:extLst>
          </p:cNvPr>
          <p:cNvSpPr>
            <a:spLocks noGrp="1"/>
          </p:cNvSpPr>
          <p:nvPr>
            <p:ph type="pic" sz="quarter" idx="1" hasCustomPrompt="1"/>
          </p:nvPr>
        </p:nvSpPr>
        <p:spPr>
          <a:xfrm>
            <a:off x="0" y="0"/>
            <a:ext cx="10969625" cy="6170613"/>
          </a:xfrm>
          <a:custGeom>
            <a:avLst/>
            <a:gdLst>
              <a:gd name="connsiteX0" fmla="*/ 1 w 10969625"/>
              <a:gd name="connsiteY0" fmla="*/ 6170400 h 6170613"/>
              <a:gd name="connsiteX1" fmla="*/ 2 w 10969625"/>
              <a:gd name="connsiteY1" fmla="*/ 6170400 h 6170613"/>
              <a:gd name="connsiteX2" fmla="*/ 2 w 10969625"/>
              <a:gd name="connsiteY2" fmla="*/ 6170613 h 6170613"/>
              <a:gd name="connsiteX3" fmla="*/ 1 w 10969625"/>
              <a:gd name="connsiteY3" fmla="*/ 6170613 h 6170613"/>
              <a:gd name="connsiteX4" fmla="*/ 0 w 10969625"/>
              <a:gd name="connsiteY4" fmla="*/ 0 h 6170613"/>
              <a:gd name="connsiteX5" fmla="*/ 10969625 w 10969625"/>
              <a:gd name="connsiteY5" fmla="*/ 0 h 6170613"/>
              <a:gd name="connsiteX6" fmla="*/ 10969625 w 10969625"/>
              <a:gd name="connsiteY6" fmla="*/ 5252613 h 6170613"/>
              <a:gd name="connsiteX7" fmla="*/ 1 w 10969625"/>
              <a:gd name="connsiteY7" fmla="*/ 5821413 h 6170613"/>
              <a:gd name="connsiteX8" fmla="*/ 1 w 10969625"/>
              <a:gd name="connsiteY8" fmla="*/ 6170400 h 6170613"/>
              <a:gd name="connsiteX9" fmla="*/ 0 w 10969625"/>
              <a:gd name="connsiteY9" fmla="*/ 6170400 h 6170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69625" h="6170613">
                <a:moveTo>
                  <a:pt x="1" y="6170400"/>
                </a:moveTo>
                <a:lnTo>
                  <a:pt x="2" y="6170400"/>
                </a:lnTo>
                <a:lnTo>
                  <a:pt x="2" y="6170613"/>
                </a:lnTo>
                <a:lnTo>
                  <a:pt x="1" y="6170613"/>
                </a:lnTo>
                <a:close/>
                <a:moveTo>
                  <a:pt x="0" y="0"/>
                </a:moveTo>
                <a:lnTo>
                  <a:pt x="10969625" y="0"/>
                </a:lnTo>
                <a:lnTo>
                  <a:pt x="10969625" y="5252613"/>
                </a:lnTo>
                <a:lnTo>
                  <a:pt x="1" y="5821413"/>
                </a:lnTo>
                <a:lnTo>
                  <a:pt x="1" y="6170400"/>
                </a:lnTo>
                <a:lnTo>
                  <a:pt x="0" y="6170400"/>
                </a:lnTo>
                <a:close/>
              </a:path>
            </a:pathLst>
          </a:custGeom>
          <a:solidFill>
            <a:srgbClr val="FFE6E7"/>
          </a:solidFill>
        </p:spPr>
        <p:txBody>
          <a:bodyPr wrap="square" anchor="ctr">
            <a:noAutofit/>
          </a:bodyPr>
          <a:lstStyle>
            <a:lvl1pPr marL="0" indent="0" algn="ctr">
              <a:lnSpc>
                <a:spcPct val="550000"/>
              </a:lnSpc>
              <a:buFontTx/>
              <a:buNone/>
              <a:defRPr sz="1200"/>
            </a:lvl1pPr>
          </a:lstStyle>
          <a:p>
            <a:r>
              <a:rPr lang="en-US"/>
              <a:t>Add Picture</a:t>
            </a:r>
          </a:p>
        </p:txBody>
      </p:sp>
    </p:spTree>
    <p:extLst>
      <p:ext uri="{BB962C8B-B14F-4D97-AF65-F5344CB8AC3E}">
        <p14:creationId xmlns:p14="http://schemas.microsoft.com/office/powerpoint/2010/main" val="2436066662"/>
      </p:ext>
    </p:extLst>
  </p:cSld>
  <p:clrMapOvr>
    <a:masterClrMapping/>
  </p:clrMapOvr>
  <p:extLst>
    <p:ext uri="{DCECCB84-F9BA-43D5-87BE-67443E8EF086}">
      <p15:sldGuideLst xmlns:p15="http://schemas.microsoft.com/office/powerpoint/2012/main">
        <p15:guide id="2" orient="horz" pos="3440">
          <p15:clr>
            <a:srgbClr val="FBAE40"/>
          </p15:clr>
        </p15:guide>
        <p15:guide id="3" pos="166">
          <p15:clr>
            <a:srgbClr val="FBAE40"/>
          </p15:clr>
        </p15:guide>
        <p15:guide id="4" pos="6744">
          <p15:clr>
            <a:srgbClr val="FBAE40"/>
          </p15:clr>
        </p15:guide>
        <p15:guide id="5" orient="horz" pos="162">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Chapter ">
    <p:bg>
      <p:bgPr>
        <a:solidFill>
          <a:schemeClr val="bg1"/>
        </a:solidFill>
        <a:effectLst/>
      </p:bgPr>
    </p:bg>
    <p:spTree>
      <p:nvGrpSpPr>
        <p:cNvPr id="1" name=""/>
        <p:cNvGrpSpPr/>
        <p:nvPr/>
      </p:nvGrpSpPr>
      <p:grpSpPr>
        <a:xfrm>
          <a:off x="0" y="0"/>
          <a:ext cx="0" cy="0"/>
          <a:chOff x="0" y="0"/>
          <a:chExt cx="0" cy="0"/>
        </a:xfrm>
      </p:grpSpPr>
      <p:sp>
        <p:nvSpPr>
          <p:cNvPr id="9" name="Freihandform: Form 8">
            <a:extLst>
              <a:ext uri="{FF2B5EF4-FFF2-40B4-BE49-F238E27FC236}">
                <a16:creationId xmlns:a16="http://schemas.microsoft.com/office/drawing/2014/main" id="{51D8A0BF-E7D8-435F-B9C3-A76C4BF3DA1B}"/>
              </a:ext>
            </a:extLst>
          </p:cNvPr>
          <p:cNvSpPr/>
          <p:nvPr userDrawn="1"/>
        </p:nvSpPr>
        <p:spPr>
          <a:xfrm>
            <a:off x="1" y="1"/>
            <a:ext cx="10969625" cy="5832001"/>
          </a:xfrm>
          <a:custGeom>
            <a:avLst/>
            <a:gdLst>
              <a:gd name="connsiteX0" fmla="*/ 0 w 10969625"/>
              <a:gd name="connsiteY0" fmla="*/ 0 h 5832001"/>
              <a:gd name="connsiteX1" fmla="*/ 10969625 w 10969625"/>
              <a:gd name="connsiteY1" fmla="*/ 0 h 5832001"/>
              <a:gd name="connsiteX2" fmla="*/ 10969625 w 10969625"/>
              <a:gd name="connsiteY2" fmla="*/ 5252613 h 5832001"/>
              <a:gd name="connsiteX3" fmla="*/ 1 w 10969625"/>
              <a:gd name="connsiteY3" fmla="*/ 5821413 h 5832001"/>
              <a:gd name="connsiteX4" fmla="*/ 1 w 10969625"/>
              <a:gd name="connsiteY4" fmla="*/ 5832001 h 5832001"/>
              <a:gd name="connsiteX5" fmla="*/ 0 w 10969625"/>
              <a:gd name="connsiteY5" fmla="*/ 5832001 h 583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69625" h="5832001">
                <a:moveTo>
                  <a:pt x="0" y="0"/>
                </a:moveTo>
                <a:lnTo>
                  <a:pt x="10969625" y="0"/>
                </a:lnTo>
                <a:lnTo>
                  <a:pt x="10969625" y="5252613"/>
                </a:lnTo>
                <a:lnTo>
                  <a:pt x="1" y="5821413"/>
                </a:lnTo>
                <a:lnTo>
                  <a:pt x="1" y="5832001"/>
                </a:lnTo>
                <a:lnTo>
                  <a:pt x="0" y="5832001"/>
                </a:lnTo>
                <a:close/>
              </a:path>
            </a:pathLst>
          </a:custGeom>
          <a:solidFill>
            <a:schemeClr val="accent2"/>
          </a:solidFill>
          <a:ln w="9525" cap="flat" cmpd="sng" algn="ctr">
            <a:noFill/>
            <a:prstDash val="solid"/>
          </a:ln>
          <a:effectLst/>
        </p:spPr>
        <p:txBody>
          <a:bodyPr wrap="square" rtlCol="0" anchor="ctr">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7" name="BackgroundPicture1">
            <a:extLst>
              <a:ext uri="{FF2B5EF4-FFF2-40B4-BE49-F238E27FC236}">
                <a16:creationId xmlns:a16="http://schemas.microsoft.com/office/drawing/2014/main" id="{BB2FA1A4-34FB-D2E1-6F36-8B92F5F6D096}"/>
              </a:ext>
            </a:extLst>
          </p:cNvPr>
          <p:cNvSpPr/>
          <p:nvPr userDrawn="1"/>
        </p:nvSpPr>
        <p:spPr>
          <a:xfrm>
            <a:off x="0" y="0"/>
            <a:ext cx="3592801" cy="2844001"/>
          </a:xfrm>
          <a:custGeom>
            <a:avLst/>
            <a:gdLst/>
            <a:ahLst/>
            <a:cxnLst/>
            <a:rect l="0" t="0" r="0" b="0"/>
            <a:pathLst>
              <a:path w="3592801" h="2844001">
                <a:moveTo>
                  <a:pt x="0" y="0"/>
                </a:moveTo>
                <a:lnTo>
                  <a:pt x="0" y="558000"/>
                </a:lnTo>
                <a:lnTo>
                  <a:pt x="3474000" y="378000"/>
                </a:lnTo>
                <a:lnTo>
                  <a:pt x="3592800" y="2656800"/>
                </a:lnTo>
                <a:lnTo>
                  <a:pt x="0" y="2844000"/>
                </a:lnTo>
                <a:lnTo>
                  <a:pt x="0" y="55800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path>
            </a:pathLst>
          </a:cu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6" name="Chapter_titleonly">
            <a:extLst>
              <a:ext uri="{FF2B5EF4-FFF2-40B4-BE49-F238E27FC236}">
                <a16:creationId xmlns:a16="http://schemas.microsoft.com/office/drawing/2014/main" id="{EE80FFE3-B9B2-433E-9111-10990FD419AB}"/>
              </a:ext>
            </a:extLst>
          </p:cNvPr>
          <p:cNvSpPr>
            <a:spLocks noGrp="1"/>
          </p:cNvSpPr>
          <p:nvPr>
            <p:ph type="ctrTitle" hasCustomPrompt="1"/>
          </p:nvPr>
        </p:nvSpPr>
        <p:spPr>
          <a:xfrm>
            <a:off x="4015002" y="979879"/>
            <a:ext cx="6712689" cy="4245265"/>
          </a:xfrm>
          <a:ln w="0">
            <a:noFill/>
          </a:ln>
          <a:effectLst/>
        </p:spPr>
        <p:txBody>
          <a:bodyPr lIns="0" tIns="0" rIns="0" bIns="0" anchor="t" anchorCtr="0"/>
          <a:lstStyle>
            <a:lvl1pPr algn="l">
              <a:lnSpc>
                <a:spcPts val="4400"/>
              </a:lnSpc>
              <a:defRPr sz="4000" b="1" cap="none" baseline="0">
                <a:solidFill>
                  <a:schemeClr val="accent1"/>
                </a:solidFill>
              </a:defRPr>
            </a:lvl1pPr>
          </a:lstStyle>
          <a:p>
            <a:r>
              <a:rPr lang="en-US" noProof="1"/>
              <a:t>Add Chapter Title</a:t>
            </a:r>
          </a:p>
        </p:txBody>
      </p:sp>
      <p:sp>
        <p:nvSpPr>
          <p:cNvPr id="3" name="Foliennummernplatzhalter 2">
            <a:extLst>
              <a:ext uri="{FF2B5EF4-FFF2-40B4-BE49-F238E27FC236}">
                <a16:creationId xmlns:a16="http://schemas.microsoft.com/office/drawing/2014/main" id="{1BB61E12-9C07-4A09-BA5B-31ED7604CD6F}"/>
              </a:ext>
            </a:extLst>
          </p:cNvPr>
          <p:cNvSpPr>
            <a:spLocks noGrp="1"/>
          </p:cNvSpPr>
          <p:nvPr>
            <p:ph type="sldNum" sz="quarter" idx="12"/>
          </p:nvPr>
        </p:nvSpPr>
        <p:spPr>
          <a:xfrm>
            <a:off x="266699" y="5923477"/>
            <a:ext cx="333801" cy="247137"/>
          </a:xfrm>
          <a:prstGeom prst="rect">
            <a:avLst/>
          </a:prstGeom>
        </p:spPr>
        <p:txBody>
          <a:bodyPr/>
          <a:lstStyle>
            <a:lvl1pPr>
              <a:defRPr kern="0" baseline="0">
                <a:solidFill>
                  <a:schemeClr val="accent3"/>
                </a:solidFill>
              </a:defRPr>
            </a:lvl1pPr>
          </a:lstStyle>
          <a:p>
            <a:fld id="{4898AEC0-503E-4FA4-859C-D0F72D6E3F79}" type="slidenum">
              <a:rPr lang="en-US" noProof="1" dirty="0" smtClean="0"/>
              <a:pPr/>
              <a:t>‹#›</a:t>
            </a:fld>
            <a:endParaRPr lang="en-US" noProof="1"/>
          </a:p>
        </p:txBody>
      </p:sp>
      <p:sp>
        <p:nvSpPr>
          <p:cNvPr id="4" name="Text Placeholder 1">
            <a:extLst>
              <a:ext uri="{FF2B5EF4-FFF2-40B4-BE49-F238E27FC236}">
                <a16:creationId xmlns:a16="http://schemas.microsoft.com/office/drawing/2014/main" id="{735D5699-EBBF-348D-43D5-F0A7964625AF}"/>
              </a:ext>
            </a:extLst>
          </p:cNvPr>
          <p:cNvSpPr>
            <a:spLocks noGrp="1"/>
          </p:cNvSpPr>
          <p:nvPr>
            <p:ph type="body" sz="quarter" idx="1" hasCustomPrompt="1"/>
          </p:nvPr>
        </p:nvSpPr>
        <p:spPr>
          <a:xfrm>
            <a:off x="266400" y="910800"/>
            <a:ext cx="2916000" cy="1310400"/>
          </a:xfrm>
        </p:spPr>
        <p:txBody>
          <a:bodyPr/>
          <a:lstStyle>
            <a:lvl1pPr marL="0" indent="0" algn="ctr">
              <a:lnSpc>
                <a:spcPct val="89000"/>
              </a:lnSpc>
              <a:spcBef>
                <a:spcPts val="0"/>
              </a:spcBef>
              <a:buFontTx/>
              <a:buNone/>
              <a:defRPr sz="12000">
                <a:solidFill>
                  <a:schemeClr val="bg1"/>
                </a:solidFill>
                <a:latin typeface="+mj-lt"/>
              </a:defRPr>
            </a:lvl1pPr>
            <a:lvl2pPr marL="233983" indent="0">
              <a:buFontTx/>
              <a:buNone/>
              <a:defRPr>
                <a:solidFill>
                  <a:schemeClr val="bg1"/>
                </a:solidFill>
              </a:defRPr>
            </a:lvl2pPr>
            <a:lvl3pPr marL="525561" indent="0">
              <a:buFontTx/>
              <a:buNone/>
              <a:defRPr>
                <a:solidFill>
                  <a:schemeClr val="bg1"/>
                </a:solidFill>
              </a:defRPr>
            </a:lvl3pPr>
            <a:lvl4pPr marL="748745" indent="0">
              <a:buFontTx/>
              <a:buNone/>
              <a:defRPr>
                <a:solidFill>
                  <a:schemeClr val="bg1"/>
                </a:solidFill>
              </a:defRPr>
            </a:lvl4pPr>
            <a:lvl5pPr marL="748745" indent="0">
              <a:buFontTx/>
              <a:buNone/>
              <a:defRPr>
                <a:solidFill>
                  <a:schemeClr val="bg1"/>
                </a:solidFill>
              </a:defRPr>
            </a:lvl5pPr>
          </a:lstStyle>
          <a:p>
            <a:pPr lvl="0"/>
            <a:r>
              <a:rPr lang="en-US"/>
              <a:t>00</a:t>
            </a:r>
          </a:p>
        </p:txBody>
      </p:sp>
    </p:spTree>
    <p:extLst>
      <p:ext uri="{BB962C8B-B14F-4D97-AF65-F5344CB8AC3E}">
        <p14:creationId xmlns:p14="http://schemas.microsoft.com/office/powerpoint/2010/main" val="2317288011"/>
      </p:ext>
    </p:extLst>
  </p:cSld>
  <p:clrMapOvr>
    <a:masterClrMapping/>
  </p:clrMapOvr>
  <p:extLst>
    <p:ext uri="{DCECCB84-F9BA-43D5-87BE-67443E8EF086}">
      <p15:sldGuideLst xmlns:p15="http://schemas.microsoft.com/office/powerpoint/2012/main">
        <p15:guide id="0" pos="168">
          <p15:clr>
            <a:srgbClr val="FBAE40"/>
          </p15:clr>
        </p15:guide>
        <p15:guide id="1" pos="6761">
          <p15:clr>
            <a:srgbClr val="FBAE40"/>
          </p15:clr>
        </p15:guide>
        <p15:guide id="10" orient="horz" pos="631">
          <p15:clr>
            <a:srgbClr val="FBAE40"/>
          </p15:clr>
        </p15:guide>
        <p15:guide id="11" orient="horz" pos="3441">
          <p15:clr>
            <a:srgbClr val="FBAE40"/>
          </p15:clr>
        </p15:guide>
        <p15:guide id="12" pos="2525">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1 content inverted ">
    <p:spTree>
      <p:nvGrpSpPr>
        <p:cNvPr id="1" name=""/>
        <p:cNvGrpSpPr/>
        <p:nvPr/>
      </p:nvGrpSpPr>
      <p:grpSpPr>
        <a:xfrm>
          <a:off x="0" y="0"/>
          <a:ext cx="0" cy="0"/>
          <a:chOff x="0" y="0"/>
          <a:chExt cx="0" cy="0"/>
        </a:xfrm>
      </p:grpSpPr>
      <p:sp>
        <p:nvSpPr>
          <p:cNvPr id="13" name="Freihandform: Form 12">
            <a:extLst>
              <a:ext uri="{FF2B5EF4-FFF2-40B4-BE49-F238E27FC236}">
                <a16:creationId xmlns:a16="http://schemas.microsoft.com/office/drawing/2014/main" id="{AD5DC8FD-DD8D-4735-695B-A649A05C3DAC}"/>
              </a:ext>
            </a:extLst>
          </p:cNvPr>
          <p:cNvSpPr/>
          <p:nvPr userDrawn="1"/>
        </p:nvSpPr>
        <p:spPr>
          <a:xfrm>
            <a:off x="1" y="1"/>
            <a:ext cx="10969625" cy="5832001"/>
          </a:xfrm>
          <a:custGeom>
            <a:avLst/>
            <a:gdLst>
              <a:gd name="connsiteX0" fmla="*/ 0 w 10969625"/>
              <a:gd name="connsiteY0" fmla="*/ 0 h 5832001"/>
              <a:gd name="connsiteX1" fmla="*/ 10969625 w 10969625"/>
              <a:gd name="connsiteY1" fmla="*/ 0 h 5832001"/>
              <a:gd name="connsiteX2" fmla="*/ 10969625 w 10969625"/>
              <a:gd name="connsiteY2" fmla="*/ 5252613 h 5832001"/>
              <a:gd name="connsiteX3" fmla="*/ 1 w 10969625"/>
              <a:gd name="connsiteY3" fmla="*/ 5821413 h 5832001"/>
              <a:gd name="connsiteX4" fmla="*/ 1 w 10969625"/>
              <a:gd name="connsiteY4" fmla="*/ 5832001 h 5832001"/>
              <a:gd name="connsiteX5" fmla="*/ 0 w 10969625"/>
              <a:gd name="connsiteY5" fmla="*/ 5832001 h 583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69625" h="5832001">
                <a:moveTo>
                  <a:pt x="0" y="0"/>
                </a:moveTo>
                <a:lnTo>
                  <a:pt x="10969625" y="0"/>
                </a:lnTo>
                <a:lnTo>
                  <a:pt x="10969625" y="5252613"/>
                </a:lnTo>
                <a:lnTo>
                  <a:pt x="1" y="5821413"/>
                </a:lnTo>
                <a:lnTo>
                  <a:pt x="1" y="5832001"/>
                </a:lnTo>
                <a:lnTo>
                  <a:pt x="0" y="5832001"/>
                </a:lnTo>
                <a:close/>
              </a:path>
            </a:pathLst>
          </a:custGeom>
          <a:solidFill>
            <a:schemeClr val="accent1"/>
          </a:solidFill>
          <a:ln w="9525" cap="flat" cmpd="sng" algn="ctr">
            <a:noFill/>
            <a:prstDash val="solid"/>
          </a:ln>
          <a:effectLst/>
        </p:spPr>
        <p:txBody>
          <a:bodyPr wrap="square" rtlCol="0" anchor="ctr">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 name="Chapter_titleonly">
            <a:extLst>
              <a:ext uri="{FF2B5EF4-FFF2-40B4-BE49-F238E27FC236}">
                <a16:creationId xmlns:a16="http://schemas.microsoft.com/office/drawing/2014/main" id="{BE09DEEA-7110-245B-5AD2-75A29B3BA8EA}"/>
              </a:ext>
            </a:extLst>
          </p:cNvPr>
          <p:cNvSpPr>
            <a:spLocks noGrp="1"/>
          </p:cNvSpPr>
          <p:nvPr>
            <p:ph type="body" idx="15" hasCustomPrompt="1"/>
          </p:nvPr>
        </p:nvSpPr>
        <p:spPr>
          <a:xfrm>
            <a:off x="259080" y="259200"/>
            <a:ext cx="10452100" cy="388800"/>
          </a:xfrm>
        </p:spPr>
        <p:txBody>
          <a:bodyPr vert="horz" lIns="0" tIns="0" rIns="0" bIns="0" rtlCol="0">
            <a:noAutofit/>
          </a:bodyPr>
          <a:lstStyle>
            <a:lvl1pPr>
              <a:lnSpc>
                <a:spcPct val="89000"/>
              </a:lnSpc>
              <a:buNone/>
              <a:defRPr lang="de-DE" sz="2400" b="1" kern="0" baseline="0">
                <a:solidFill>
                  <a:schemeClr val="accent2"/>
                </a:solidFill>
                <a:latin typeface="+mj-lt"/>
                <a:ea typeface="+mn-ea"/>
                <a:cs typeface="+mn-cs"/>
              </a:defRPr>
            </a:lvl1pPr>
          </a:lstStyle>
          <a:p>
            <a:pPr marL="0" lvl="0" indent="0">
              <a:spcBef>
                <a:spcPts val="0"/>
              </a:spcBef>
              <a:buFont typeface="Wingdings 3" panose="05040102010807070707" pitchFamily="18" charset="2"/>
            </a:pPr>
            <a:r>
              <a:rPr lang="en-US" noProof="1"/>
              <a:t>Add Chapter Title</a:t>
            </a:r>
          </a:p>
        </p:txBody>
      </p:sp>
      <p:sp>
        <p:nvSpPr>
          <p:cNvPr id="15" name="slide_title">
            <a:extLst>
              <a:ext uri="{FF2B5EF4-FFF2-40B4-BE49-F238E27FC236}">
                <a16:creationId xmlns:a16="http://schemas.microsoft.com/office/drawing/2014/main" id="{C0A6F091-52AD-4C0A-8D32-80EE860A9980}"/>
              </a:ext>
            </a:extLst>
          </p:cNvPr>
          <p:cNvSpPr>
            <a:spLocks noGrp="1"/>
          </p:cNvSpPr>
          <p:nvPr>
            <p:ph type="title" sz="quarter" hasCustomPrompt="1"/>
          </p:nvPr>
        </p:nvSpPr>
        <p:spPr>
          <a:xfrm>
            <a:off x="259080" y="648000"/>
            <a:ext cx="10452100" cy="388800"/>
          </a:xfrm>
        </p:spPr>
        <p:txBody>
          <a:bodyPr/>
          <a:lstStyle>
            <a:lvl1pPr>
              <a:defRPr>
                <a:solidFill>
                  <a:schemeClr val="accent2"/>
                </a:solidFill>
              </a:defRPr>
            </a:lvl1pPr>
          </a:lstStyle>
          <a:p>
            <a:r>
              <a:rPr lang="en-US" noProof="1"/>
              <a:t>Add Slide Title</a:t>
            </a:r>
          </a:p>
        </p:txBody>
      </p:sp>
      <p:sp>
        <p:nvSpPr>
          <p:cNvPr id="5" name="Content Placeholder 1">
            <a:extLst>
              <a:ext uri="{FF2B5EF4-FFF2-40B4-BE49-F238E27FC236}">
                <a16:creationId xmlns:a16="http://schemas.microsoft.com/office/drawing/2014/main" id="{4D46C5CB-CB38-4AD2-99D2-34C738DF30C0}"/>
              </a:ext>
            </a:extLst>
          </p:cNvPr>
          <p:cNvSpPr>
            <a:spLocks noGrp="1"/>
          </p:cNvSpPr>
          <p:nvPr>
            <p:ph sz="quarter" idx="1" hasCustomPrompt="1"/>
          </p:nvPr>
        </p:nvSpPr>
        <p:spPr>
          <a:xfrm>
            <a:off x="259080" y="1295400"/>
            <a:ext cx="10452100" cy="416814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Slide Number Placeholder 5"/>
          <p:cNvSpPr>
            <a:spLocks noGrp="1"/>
          </p:cNvSpPr>
          <p:nvPr>
            <p:ph type="sldNum" sz="quarter" idx="12"/>
          </p:nvPr>
        </p:nvSpPr>
        <p:spPr>
          <a:xfrm>
            <a:off x="266699" y="5923478"/>
            <a:ext cx="333801" cy="247137"/>
          </a:xfrm>
          <a:prstGeom prst="rect">
            <a:avLst/>
          </a:prstGeom>
        </p:spPr>
        <p:txBody>
          <a:bodyPr/>
          <a:lstStyle>
            <a:lvl1pPr>
              <a:defRPr kern="0" baseline="0">
                <a:solidFill>
                  <a:schemeClr val="accent3"/>
                </a:solidFill>
              </a:defRPr>
            </a:lvl1pPr>
          </a:lstStyle>
          <a:p>
            <a:fld id="{4898AEC0-503E-4FA4-859C-D0F72D6E3F79}" type="slidenum">
              <a:rPr lang="en-US" noProof="1" dirty="0" smtClean="0"/>
              <a:pPr/>
              <a:t>‹#›</a:t>
            </a:fld>
            <a:endParaRPr lang="en-US" noProof="1"/>
          </a:p>
        </p:txBody>
      </p:sp>
    </p:spTree>
    <p:extLst>
      <p:ext uri="{BB962C8B-B14F-4D97-AF65-F5344CB8AC3E}">
        <p14:creationId xmlns:p14="http://schemas.microsoft.com/office/powerpoint/2010/main" val="3656688356"/>
      </p:ext>
    </p:extLst>
  </p:cSld>
  <p:clrMapOvr>
    <a:masterClrMapping/>
  </p:clrMapOvr>
  <p:extLst>
    <p:ext uri="{DCECCB84-F9BA-43D5-87BE-67443E8EF086}">
      <p15:sldGuideLst xmlns:p15="http://schemas.microsoft.com/office/powerpoint/2012/main">
        <p15:guide id="0" pos="163">
          <p15:clr>
            <a:srgbClr val="FBAE40"/>
          </p15:clr>
        </p15:guide>
        <p15:guide id="1" pos="6747">
          <p15:clr>
            <a:srgbClr val="FBAE40"/>
          </p15:clr>
        </p15:guide>
        <p15:guide id="10" orient="horz" pos="163">
          <p15:clr>
            <a:srgbClr val="FBAE40"/>
          </p15:clr>
        </p15:guide>
        <p15:guide id="11" orient="horz" pos="408">
          <p15:clr>
            <a:srgbClr val="FBAE40"/>
          </p15:clr>
        </p15:guide>
        <p15:guide id="15" orient="horz" pos="652">
          <p15:clr>
            <a:srgbClr val="FBAE40"/>
          </p15:clr>
        </p15:guide>
        <p15:guide id="16" orient="horz" pos="816">
          <p15:clr>
            <a:srgbClr val="FBAE40"/>
          </p15:clr>
        </p15:guide>
        <p15:guide id="17" orient="horz" pos="344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Split vertical ">
    <p:spTree>
      <p:nvGrpSpPr>
        <p:cNvPr id="1" name=""/>
        <p:cNvGrpSpPr/>
        <p:nvPr/>
      </p:nvGrpSpPr>
      <p:grpSpPr>
        <a:xfrm>
          <a:off x="0" y="0"/>
          <a:ext cx="0" cy="0"/>
          <a:chOff x="0" y="0"/>
          <a:chExt cx="0" cy="0"/>
        </a:xfrm>
      </p:grpSpPr>
      <p:sp>
        <p:nvSpPr>
          <p:cNvPr id="18" name="Freihandform: Form 17">
            <a:extLst>
              <a:ext uri="{FF2B5EF4-FFF2-40B4-BE49-F238E27FC236}">
                <a16:creationId xmlns:a16="http://schemas.microsoft.com/office/drawing/2014/main" id="{CC85B92C-CEA1-B1A6-4D15-68BA84C81FDE}"/>
              </a:ext>
            </a:extLst>
          </p:cNvPr>
          <p:cNvSpPr/>
          <p:nvPr userDrawn="1"/>
        </p:nvSpPr>
        <p:spPr>
          <a:xfrm>
            <a:off x="1" y="1"/>
            <a:ext cx="10969625" cy="5821412"/>
          </a:xfrm>
          <a:custGeom>
            <a:avLst/>
            <a:gdLst>
              <a:gd name="connsiteX0" fmla="*/ 0 w 10969625"/>
              <a:gd name="connsiteY0" fmla="*/ 0 h 5821412"/>
              <a:gd name="connsiteX1" fmla="*/ 10969625 w 10969625"/>
              <a:gd name="connsiteY1" fmla="*/ 0 h 5821412"/>
              <a:gd name="connsiteX2" fmla="*/ 10969625 w 10969625"/>
              <a:gd name="connsiteY2" fmla="*/ 5252612 h 5821412"/>
              <a:gd name="connsiteX3" fmla="*/ 0 w 10969625"/>
              <a:gd name="connsiteY3" fmla="*/ 5821412 h 5821412"/>
            </a:gdLst>
            <a:ahLst/>
            <a:cxnLst>
              <a:cxn ang="0">
                <a:pos x="connsiteX0" y="connsiteY0"/>
              </a:cxn>
              <a:cxn ang="0">
                <a:pos x="connsiteX1" y="connsiteY1"/>
              </a:cxn>
              <a:cxn ang="0">
                <a:pos x="connsiteX2" y="connsiteY2"/>
              </a:cxn>
              <a:cxn ang="0">
                <a:pos x="connsiteX3" y="connsiteY3"/>
              </a:cxn>
            </a:cxnLst>
            <a:rect l="l" t="t" r="r" b="b"/>
            <a:pathLst>
              <a:path w="10969625" h="5821412">
                <a:moveTo>
                  <a:pt x="0" y="0"/>
                </a:moveTo>
                <a:lnTo>
                  <a:pt x="10969625" y="0"/>
                </a:lnTo>
                <a:lnTo>
                  <a:pt x="10969625" y="5252612"/>
                </a:lnTo>
                <a:lnTo>
                  <a:pt x="0" y="5821412"/>
                </a:lnTo>
                <a:close/>
              </a:path>
            </a:pathLst>
          </a:custGeom>
          <a:solidFill>
            <a:schemeClr val="accent1"/>
          </a:solidFill>
          <a:ln w="9525" cap="flat" cmpd="sng" algn="ctr">
            <a:noFill/>
            <a:prstDash val="solid"/>
          </a:ln>
          <a:effectLst/>
        </p:spPr>
        <p:txBody>
          <a:bodyPr wrap="square" rtlCol="0" anchor="ctr">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5" name="Slide Number Placeholder 4"/>
          <p:cNvSpPr>
            <a:spLocks noGrp="1"/>
          </p:cNvSpPr>
          <p:nvPr>
            <p:ph type="sldNum" sz="quarter" idx="12"/>
          </p:nvPr>
        </p:nvSpPr>
        <p:spPr>
          <a:xfrm>
            <a:off x="266699" y="5923478"/>
            <a:ext cx="333801" cy="247137"/>
          </a:xfrm>
          <a:prstGeom prst="rect">
            <a:avLst/>
          </a:prstGeom>
        </p:spPr>
        <p:txBody>
          <a:bodyPr/>
          <a:lstStyle>
            <a:lvl1pPr>
              <a:defRPr kern="0" baseline="0">
                <a:solidFill>
                  <a:schemeClr val="accent3"/>
                </a:solidFill>
              </a:defRPr>
            </a:lvl1pPr>
          </a:lstStyle>
          <a:p>
            <a:fld id="{4898AEC0-503E-4FA4-859C-D0F72D6E3F79}" type="slidenum">
              <a:rPr lang="en-US" noProof="1" dirty="0" smtClean="0"/>
              <a:pPr/>
              <a:t>‹#›</a:t>
            </a:fld>
            <a:endParaRPr lang="en-US" noProof="1"/>
          </a:p>
        </p:txBody>
      </p:sp>
      <p:sp>
        <p:nvSpPr>
          <p:cNvPr id="4" name="Text Placeholder 3">
            <a:extLst>
              <a:ext uri="{FF2B5EF4-FFF2-40B4-BE49-F238E27FC236}">
                <a16:creationId xmlns:a16="http://schemas.microsoft.com/office/drawing/2014/main" id="{DA63EE3D-5B1A-EE02-BCE2-D4A0FE325CBC}"/>
              </a:ext>
            </a:extLst>
          </p:cNvPr>
          <p:cNvSpPr>
            <a:spLocks noGrp="1"/>
          </p:cNvSpPr>
          <p:nvPr>
            <p:ph type="body" sz="quarter" idx="2"/>
          </p:nvPr>
        </p:nvSpPr>
        <p:spPr>
          <a:xfrm>
            <a:off x="5683308" y="1371600"/>
            <a:ext cx="5018314" cy="4087298"/>
          </a:xfrm>
        </p:spPr>
        <p:txBody>
          <a:bodyPr/>
          <a:lstStyle>
            <a:lvl1pPr>
              <a:defRPr sz="2400" b="1">
                <a:solidFill>
                  <a:schemeClr val="bg1"/>
                </a:solidFill>
                <a:latin typeface="+mj-lt"/>
              </a:defRPr>
            </a:lvl1pPr>
            <a:lvl2pPr>
              <a:defRPr sz="2400" b="1">
                <a:solidFill>
                  <a:schemeClr val="bg1"/>
                </a:solidFill>
                <a:latin typeface="+mj-lt"/>
              </a:defRPr>
            </a:lvl2pPr>
            <a:lvl3pPr>
              <a:defRPr sz="2400" b="1">
                <a:solidFill>
                  <a:schemeClr val="bg1"/>
                </a:solidFill>
                <a:latin typeface="+mj-lt"/>
              </a:defRPr>
            </a:lvl3pPr>
            <a:lvl4pPr>
              <a:defRPr sz="2400" b="1">
                <a:solidFill>
                  <a:schemeClr val="bg1"/>
                </a:solidFill>
                <a:latin typeface="+mj-lt"/>
              </a:defRPr>
            </a:lvl4pPr>
            <a:lvl5pPr>
              <a:defRPr sz="2400" b="1">
                <a:solidFill>
                  <a:schemeClr val="bg1"/>
                </a:solidFill>
                <a:latin typeface="+mj-lt"/>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0" name="Bildplatzhalter 19">
            <a:extLst>
              <a:ext uri="{FF2B5EF4-FFF2-40B4-BE49-F238E27FC236}">
                <a16:creationId xmlns:a16="http://schemas.microsoft.com/office/drawing/2014/main" id="{21315564-2908-E39A-1AE8-D9CEE3539F37}"/>
              </a:ext>
            </a:extLst>
          </p:cNvPr>
          <p:cNvSpPr>
            <a:spLocks noGrp="1"/>
          </p:cNvSpPr>
          <p:nvPr>
            <p:ph type="pic" sz="quarter" idx="1" hasCustomPrompt="1"/>
          </p:nvPr>
        </p:nvSpPr>
        <p:spPr>
          <a:xfrm>
            <a:off x="1" y="1"/>
            <a:ext cx="5486400" cy="5821413"/>
          </a:xfrm>
          <a:custGeom>
            <a:avLst/>
            <a:gdLst>
              <a:gd name="connsiteX0" fmla="*/ 0 w 5486400"/>
              <a:gd name="connsiteY0" fmla="*/ 0 h 5821413"/>
              <a:gd name="connsiteX1" fmla="*/ 5486400 w 5486400"/>
              <a:gd name="connsiteY1" fmla="*/ 0 h 5821413"/>
              <a:gd name="connsiteX2" fmla="*/ 5486400 w 5486400"/>
              <a:gd name="connsiteY2" fmla="*/ 5536931 h 5821413"/>
              <a:gd name="connsiteX3" fmla="*/ 0 w 5486400"/>
              <a:gd name="connsiteY3" fmla="*/ 5821413 h 5821413"/>
            </a:gdLst>
            <a:ahLst/>
            <a:cxnLst>
              <a:cxn ang="0">
                <a:pos x="connsiteX0" y="connsiteY0"/>
              </a:cxn>
              <a:cxn ang="0">
                <a:pos x="connsiteX1" y="connsiteY1"/>
              </a:cxn>
              <a:cxn ang="0">
                <a:pos x="connsiteX2" y="connsiteY2"/>
              </a:cxn>
              <a:cxn ang="0">
                <a:pos x="connsiteX3" y="connsiteY3"/>
              </a:cxn>
            </a:cxnLst>
            <a:rect l="l" t="t" r="r" b="b"/>
            <a:pathLst>
              <a:path w="5486400" h="5821413">
                <a:moveTo>
                  <a:pt x="0" y="0"/>
                </a:moveTo>
                <a:lnTo>
                  <a:pt x="5486400" y="0"/>
                </a:lnTo>
                <a:lnTo>
                  <a:pt x="5486400" y="5536931"/>
                </a:lnTo>
                <a:lnTo>
                  <a:pt x="0" y="5821413"/>
                </a:lnTo>
                <a:close/>
              </a:path>
            </a:pathLst>
          </a:custGeom>
          <a:solidFill>
            <a:srgbClr val="FFE6E7"/>
          </a:solidFill>
        </p:spPr>
        <p:txBody>
          <a:bodyPr wrap="square" anchor="ctr">
            <a:noAutofit/>
          </a:bodyPr>
          <a:lstStyle>
            <a:lvl1pPr marL="0" indent="0" algn="ctr">
              <a:lnSpc>
                <a:spcPct val="550000"/>
              </a:lnSpc>
              <a:buFontTx/>
              <a:buNone/>
              <a:defRPr sz="1200"/>
            </a:lvl1pPr>
          </a:lstStyle>
          <a:p>
            <a:r>
              <a:rPr lang="en-US"/>
              <a:t>Add Picture</a:t>
            </a:r>
          </a:p>
        </p:txBody>
      </p:sp>
      <p:sp>
        <p:nvSpPr>
          <p:cNvPr id="14" name="Title 1">
            <a:extLst>
              <a:ext uri="{FF2B5EF4-FFF2-40B4-BE49-F238E27FC236}">
                <a16:creationId xmlns:a16="http://schemas.microsoft.com/office/drawing/2014/main" id="{F10EE55D-35FD-EB98-A902-8C0417DB53D2}"/>
              </a:ext>
            </a:extLst>
          </p:cNvPr>
          <p:cNvSpPr>
            <a:spLocks noGrp="1"/>
          </p:cNvSpPr>
          <p:nvPr>
            <p:ph type="ctrTitle" hasCustomPrompt="1"/>
          </p:nvPr>
        </p:nvSpPr>
        <p:spPr>
          <a:xfrm>
            <a:off x="4679999" y="259200"/>
            <a:ext cx="6026101" cy="914400"/>
          </a:xfrm>
          <a:solidFill>
            <a:schemeClr val="accent2"/>
          </a:solidFill>
          <a:ln w="0">
            <a:noFill/>
          </a:ln>
          <a:effectLst/>
        </p:spPr>
        <p:txBody>
          <a:bodyPr wrap="none" lIns="230400" tIns="169200" rIns="230400" bIns="50400" anchor="t" anchorCtr="0">
            <a:noAutofit/>
          </a:bodyPr>
          <a:lstStyle>
            <a:lvl1pPr algn="l">
              <a:lnSpc>
                <a:spcPts val="5400"/>
              </a:lnSpc>
              <a:defRPr sz="5000" b="1" i="0" cap="none" baseline="0">
                <a:solidFill>
                  <a:schemeClr val="accent1"/>
                </a:solidFill>
                <a:latin typeface="+mj-lt"/>
              </a:defRPr>
            </a:lvl1pPr>
          </a:lstStyle>
          <a:p>
            <a:r>
              <a:rPr lang="en-US" noProof="1"/>
              <a:t>Add Title</a:t>
            </a:r>
          </a:p>
        </p:txBody>
      </p:sp>
    </p:spTree>
    <p:extLst>
      <p:ext uri="{BB962C8B-B14F-4D97-AF65-F5344CB8AC3E}">
        <p14:creationId xmlns:p14="http://schemas.microsoft.com/office/powerpoint/2010/main" val="994692378"/>
      </p:ext>
    </p:extLst>
  </p:cSld>
  <p:clrMapOvr>
    <a:masterClrMapping/>
  </p:clrMapOvr>
  <p:extLst>
    <p:ext uri="{DCECCB84-F9BA-43D5-87BE-67443E8EF086}">
      <p15:sldGuideLst xmlns:p15="http://schemas.microsoft.com/office/powerpoint/2012/main">
        <p15:guide id="1" orient="horz" pos="855">
          <p15:clr>
            <a:srgbClr val="FBAE40"/>
          </p15:clr>
        </p15:guide>
        <p15:guide id="2" orient="horz" pos="3440">
          <p15:clr>
            <a:srgbClr val="FBAE40"/>
          </p15:clr>
        </p15:guide>
        <p15:guide id="3" pos="166">
          <p15:clr>
            <a:srgbClr val="FBAE40"/>
          </p15:clr>
        </p15:guide>
        <p15:guide id="4" pos="6744">
          <p15:clr>
            <a:srgbClr val="FBAE40"/>
          </p15:clr>
        </p15:guide>
        <p15:guide id="5" orient="horz" pos="162">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_4 content dark ">
    <p:spTree>
      <p:nvGrpSpPr>
        <p:cNvPr id="1" name=""/>
        <p:cNvGrpSpPr/>
        <p:nvPr/>
      </p:nvGrpSpPr>
      <p:grpSpPr>
        <a:xfrm>
          <a:off x="0" y="0"/>
          <a:ext cx="0" cy="0"/>
          <a:chOff x="0" y="0"/>
          <a:chExt cx="0" cy="0"/>
        </a:xfrm>
      </p:grpSpPr>
      <p:sp>
        <p:nvSpPr>
          <p:cNvPr id="4" name="BackgroundPicture2">
            <a:extLst>
              <a:ext uri="{FF2B5EF4-FFF2-40B4-BE49-F238E27FC236}">
                <a16:creationId xmlns:a16="http://schemas.microsoft.com/office/drawing/2014/main" id="{9F4F8A00-0989-FEAD-D127-59325AD26110}"/>
              </a:ext>
            </a:extLst>
          </p:cNvPr>
          <p:cNvSpPr/>
          <p:nvPr userDrawn="1"/>
        </p:nvSpPr>
        <p:spPr>
          <a:xfrm rot="10800000">
            <a:off x="0" y="5252612"/>
            <a:ext cx="10969626" cy="918001"/>
          </a:xfrm>
          <a:custGeom>
            <a:avLst/>
            <a:gdLst/>
            <a:ahLst/>
            <a:cxnLst/>
            <a:rect l="0" t="0" r="0" b="0"/>
            <a:pathLst>
              <a:path w="10969626" h="918001">
                <a:moveTo>
                  <a:pt x="0" y="0"/>
                </a:moveTo>
                <a:lnTo>
                  <a:pt x="10969625" y="0"/>
                </a:lnTo>
                <a:lnTo>
                  <a:pt x="10969625" y="349200"/>
                </a:lnTo>
                <a:lnTo>
                  <a:pt x="0" y="91800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path>
            </a:pathLst>
          </a:cu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7" name="Logo">
            <a:extLst>
              <a:ext uri="{FF2B5EF4-FFF2-40B4-BE49-F238E27FC236}">
                <a16:creationId xmlns:a16="http://schemas.microsoft.com/office/drawing/2014/main" id="{29C23F0C-EB63-1D22-28D2-C6B83FB9B24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7917" b="40255"/>
          <a:stretch/>
        </p:blipFill>
        <p:spPr>
          <a:xfrm>
            <a:off x="9703435" y="5581387"/>
            <a:ext cx="1104740" cy="438441"/>
          </a:xfrm>
          <a:prstGeom prst="rect">
            <a:avLst/>
          </a:prstGeom>
        </p:spPr>
      </p:pic>
      <p:sp>
        <p:nvSpPr>
          <p:cNvPr id="10" name="Footer">
            <a:extLst>
              <a:ext uri="{FF2B5EF4-FFF2-40B4-BE49-F238E27FC236}">
                <a16:creationId xmlns:a16="http://schemas.microsoft.com/office/drawing/2014/main" id="{A06149E1-C7E9-E474-E1DD-47C75CD7DB77}"/>
              </a:ext>
            </a:extLst>
          </p:cNvPr>
          <p:cNvSpPr txBox="1"/>
          <p:nvPr userDrawn="1"/>
        </p:nvSpPr>
        <p:spPr>
          <a:xfrm>
            <a:off x="593090" y="5935261"/>
            <a:ext cx="8850948" cy="122116"/>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kern="0" baseline="0" noProof="1">
                <a:solidFill>
                  <a:srgbClr val="A3BAC8"/>
                </a:solidFill>
                <a:latin typeface="+mn-lt"/>
              </a:rPr>
              <a:t>DC-AT/ESP1 | 08/05/2023 | © Bosch Rexroth AG 2023. All rights reserved, also regarding any disposal, exploitation, reproduction, editing, distribution, as well as in the event of applications for industrial property rights.</a:t>
            </a:r>
          </a:p>
          <a:p>
            <a:pPr marL="0" marR="0" lvl="0" indent="0" algn="l" defTabSz="914400" rtl="0" eaLnBrk="1" fontAlgn="auto" latinLnBrk="0" hangingPunct="1">
              <a:lnSpc>
                <a:spcPct val="107000"/>
              </a:lnSpc>
              <a:spcBef>
                <a:spcPts val="0"/>
              </a:spcBef>
              <a:spcAft>
                <a:spcPts val="100"/>
              </a:spcAft>
              <a:buClrTx/>
              <a:buSzTx/>
              <a:buFontTx/>
              <a:buNone/>
              <a:tabLst/>
              <a:defRPr/>
            </a:pPr>
            <a:endParaRPr lang="en-US" sz="600" kern="0" baseline="0" noProof="1">
              <a:solidFill>
                <a:schemeClr val="accent1"/>
              </a:solidFill>
              <a:latin typeface="+mn-lt"/>
            </a:endParaRPr>
          </a:p>
          <a:p>
            <a:pPr marR="0" defTabSz="914400" eaLnBrk="1" fontAlgn="auto" latinLnBrk="0" hangingPunct="1">
              <a:lnSpc>
                <a:spcPct val="107000"/>
              </a:lnSpc>
              <a:spcBef>
                <a:spcPts val="0"/>
              </a:spcBef>
              <a:spcAft>
                <a:spcPts val="100"/>
              </a:spcAft>
              <a:buClrTx/>
              <a:buSzTx/>
              <a:buFontTx/>
              <a:buNone/>
              <a:tabLst/>
            </a:pPr>
            <a:endParaRPr kumimoji="0" lang="en-US" sz="600" b="0" i="0" u="none" strike="noStrike" kern="0" cap="none" spc="0" normalizeH="0" baseline="0" noProof="1">
              <a:ln>
                <a:noFill/>
              </a:ln>
              <a:solidFill>
                <a:srgbClr val="000000"/>
              </a:solidFill>
              <a:effectLst/>
              <a:uLnTx/>
              <a:uFillTx/>
              <a:latin typeface="+mn-lt"/>
            </a:endParaRPr>
          </a:p>
        </p:txBody>
      </p:sp>
      <p:sp>
        <p:nvSpPr>
          <p:cNvPr id="2" name="Chapter_titleonly">
            <a:extLst>
              <a:ext uri="{FF2B5EF4-FFF2-40B4-BE49-F238E27FC236}">
                <a16:creationId xmlns:a16="http://schemas.microsoft.com/office/drawing/2014/main" id="{D8DBEFB5-7FD9-DE0E-BF93-9044327DD412}"/>
              </a:ext>
            </a:extLst>
          </p:cNvPr>
          <p:cNvSpPr>
            <a:spLocks noGrp="1"/>
          </p:cNvSpPr>
          <p:nvPr>
            <p:ph type="body" idx="15" hasCustomPrompt="1"/>
          </p:nvPr>
        </p:nvSpPr>
        <p:spPr>
          <a:xfrm>
            <a:off x="259080" y="259200"/>
            <a:ext cx="10452100" cy="388800"/>
          </a:xfrm>
        </p:spPr>
        <p:txBody>
          <a:bodyPr vert="horz" lIns="0" tIns="0" rIns="0" bIns="0" rtlCol="0">
            <a:noAutofit/>
          </a:bodyPr>
          <a:lstStyle>
            <a:lvl1pPr algn="l" defTabSz="914333" rtl="0" eaLnBrk="1" latinLnBrk="0" hangingPunct="1">
              <a:lnSpc>
                <a:spcPct val="89000"/>
              </a:lnSpc>
              <a:spcBef>
                <a:spcPts val="500"/>
              </a:spcBef>
              <a:buNone/>
              <a:defRPr lang="en-US" sz="2400" b="1" kern="1200" baseline="0" noProof="1">
                <a:solidFill>
                  <a:srgbClr val="00B9E5"/>
                </a:solidFill>
                <a:latin typeface="+mj-lt"/>
                <a:ea typeface="+mj-ea"/>
                <a:cs typeface="+mj-cs"/>
              </a:defRPr>
            </a:lvl1pPr>
          </a:lstStyle>
          <a:p>
            <a:pPr marL="0" lvl="0" indent="0">
              <a:spcBef>
                <a:spcPts val="0"/>
              </a:spcBef>
              <a:buFont typeface="Wingdings 3" panose="05040102010807070707" pitchFamily="18" charset="2"/>
            </a:pPr>
            <a:r>
              <a:rPr lang="en-US" noProof="1"/>
              <a:t>Add Chapter Title</a:t>
            </a:r>
          </a:p>
        </p:txBody>
      </p:sp>
      <p:sp>
        <p:nvSpPr>
          <p:cNvPr id="19" name="slide_title">
            <a:extLst>
              <a:ext uri="{FF2B5EF4-FFF2-40B4-BE49-F238E27FC236}">
                <a16:creationId xmlns:a16="http://schemas.microsoft.com/office/drawing/2014/main" id="{DF7F8884-B1F7-469D-8614-E93F2AA1E3DD}"/>
              </a:ext>
            </a:extLst>
          </p:cNvPr>
          <p:cNvSpPr>
            <a:spLocks noGrp="1"/>
          </p:cNvSpPr>
          <p:nvPr>
            <p:ph type="title" sz="quarter" hasCustomPrompt="1"/>
          </p:nvPr>
        </p:nvSpPr>
        <p:spPr>
          <a:xfrm>
            <a:off x="259080" y="648000"/>
            <a:ext cx="10452100" cy="388800"/>
          </a:xfrm>
        </p:spPr>
        <p:txBody>
          <a:bodyPr/>
          <a:lstStyle>
            <a:lvl1pPr>
              <a:defRPr lang="en-US" sz="2400" b="1" kern="1200" baseline="0" noProof="1">
                <a:solidFill>
                  <a:srgbClr val="00B9E5"/>
                </a:solidFill>
                <a:latin typeface="+mj-lt"/>
                <a:ea typeface="+mj-ea"/>
                <a:cs typeface="+mj-cs"/>
              </a:defRPr>
            </a:lvl1pPr>
          </a:lstStyle>
          <a:p>
            <a:r>
              <a:rPr lang="en-US" noProof="1"/>
              <a:t>Add Slide Title</a:t>
            </a:r>
          </a:p>
        </p:txBody>
      </p:sp>
      <p:sp>
        <p:nvSpPr>
          <p:cNvPr id="5" name="Content Placeholder 1"/>
          <p:cNvSpPr>
            <a:spLocks noGrp="1"/>
          </p:cNvSpPr>
          <p:nvPr>
            <p:ph sz="half" idx="1" hasCustomPrompt="1"/>
          </p:nvPr>
        </p:nvSpPr>
        <p:spPr>
          <a:xfrm>
            <a:off x="259080" y="1295399"/>
            <a:ext cx="2515870" cy="416814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2"/>
          <p:cNvSpPr>
            <a:spLocks noGrp="1"/>
          </p:cNvSpPr>
          <p:nvPr>
            <p:ph sz="half" idx="2" hasCustomPrompt="1"/>
          </p:nvPr>
        </p:nvSpPr>
        <p:spPr>
          <a:xfrm>
            <a:off x="2904490" y="1295400"/>
            <a:ext cx="2515870" cy="416814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5549900" y="1295399"/>
            <a:ext cx="2515870" cy="416814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4" hasCustomPrompt="1"/>
          </p:nvPr>
        </p:nvSpPr>
        <p:spPr>
          <a:xfrm>
            <a:off x="8195310" y="1295400"/>
            <a:ext cx="2515870" cy="416814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699" y="5923478"/>
            <a:ext cx="333801" cy="247137"/>
          </a:xfrm>
          <a:prstGeom prst="rect">
            <a:avLst/>
          </a:prstGeom>
        </p:spPr>
        <p:txBody>
          <a:bodyPr/>
          <a:lstStyle>
            <a:lvl1pPr>
              <a:defRPr kern="0" baseline="0">
                <a:solidFill>
                  <a:schemeClr val="accent3"/>
                </a:solidFill>
              </a:defRPr>
            </a:lvl1pPr>
          </a:lstStyle>
          <a:p>
            <a:fld id="{4898AEC0-503E-4FA4-859C-D0F72D6E3F79}" type="slidenum">
              <a:rPr lang="en-US" noProof="1" dirty="0" smtClean="0"/>
              <a:pPr/>
              <a:t>‹#›</a:t>
            </a:fld>
            <a:endParaRPr lang="en-US" noProof="1"/>
          </a:p>
        </p:txBody>
      </p:sp>
      <p:sp>
        <p:nvSpPr>
          <p:cNvPr id="14" name="Rectangle7">
            <a:extLst>
              <a:ext uri="{FF2B5EF4-FFF2-40B4-BE49-F238E27FC236}">
                <a16:creationId xmlns:a16="http://schemas.microsoft.com/office/drawing/2014/main" id="{3A9A741C-7644-4810-ABAF-465822FC0D7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Tree>
    <p:extLst>
      <p:ext uri="{BB962C8B-B14F-4D97-AF65-F5344CB8AC3E}">
        <p14:creationId xmlns:p14="http://schemas.microsoft.com/office/powerpoint/2010/main" val="3017016206"/>
      </p:ext>
    </p:extLst>
  </p:cSld>
  <p:clrMapOvr>
    <a:masterClrMapping/>
  </p:clrMapOvr>
  <p:extLst>
    <p:ext uri="{DCECCB84-F9BA-43D5-87BE-67443E8EF086}">
      <p15:sldGuideLst xmlns:p15="http://schemas.microsoft.com/office/powerpoint/2012/main">
        <p15:guide id="0" pos="163">
          <p15:clr>
            <a:srgbClr val="FBAE40"/>
          </p15:clr>
        </p15:guide>
        <p15:guide id="1" pos="6747">
          <p15:clr>
            <a:srgbClr val="FBAE40"/>
          </p15:clr>
        </p15:guide>
        <p15:guide id="5" pos="1748">
          <p15:clr>
            <a:srgbClr val="FBAE40"/>
          </p15:clr>
        </p15:guide>
        <p15:guide id="6" pos="3496">
          <p15:clr>
            <a:srgbClr val="FBAE40"/>
          </p15:clr>
        </p15:guide>
        <p15:guide id="7" pos="5080">
          <p15:clr>
            <a:srgbClr val="FBAE40"/>
          </p15:clr>
        </p15:guide>
        <p15:guide id="8" pos="1829">
          <p15:clr>
            <a:srgbClr val="FBAE40"/>
          </p15:clr>
        </p15:guide>
        <p15:guide id="9" pos="3414">
          <p15:clr>
            <a:srgbClr val="FBAE40"/>
          </p15:clr>
        </p15:guide>
        <p15:guide id="10" pos="5162">
          <p15:clr>
            <a:srgbClr val="FBAE40"/>
          </p15:clr>
        </p15:guide>
        <p15:guide id="11" orient="horz" pos="408">
          <p15:clr>
            <a:srgbClr val="FBAE40"/>
          </p15:clr>
        </p15:guide>
        <p15:guide id="14" orient="horz" pos="163">
          <p15:clr>
            <a:srgbClr val="FBAE40"/>
          </p15:clr>
        </p15:guide>
        <p15:guide id="15" orient="horz" pos="651">
          <p15:clr>
            <a:srgbClr val="FBAE40"/>
          </p15:clr>
        </p15:guide>
        <p15:guide id="17" orient="horz" pos="3441">
          <p15:clr>
            <a:srgbClr val="FBAE40"/>
          </p15:clr>
        </p15:guide>
        <p15:guide id="18" orient="horz" pos="816">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4 content light ">
    <p:bg>
      <p:bgRef idx="1001">
        <a:schemeClr val="bg1"/>
      </p:bgRef>
    </p:bg>
    <p:spTree>
      <p:nvGrpSpPr>
        <p:cNvPr id="1" name=""/>
        <p:cNvGrpSpPr/>
        <p:nvPr/>
      </p:nvGrpSpPr>
      <p:grpSpPr>
        <a:xfrm>
          <a:off x="0" y="0"/>
          <a:ext cx="0" cy="0"/>
          <a:chOff x="0" y="0"/>
          <a:chExt cx="0" cy="0"/>
        </a:xfrm>
      </p:grpSpPr>
      <p:sp>
        <p:nvSpPr>
          <p:cNvPr id="2" name="Chapter_titleonly">
            <a:extLst>
              <a:ext uri="{FF2B5EF4-FFF2-40B4-BE49-F238E27FC236}">
                <a16:creationId xmlns:a16="http://schemas.microsoft.com/office/drawing/2014/main" id="{D8DBEFB5-7FD9-DE0E-BF93-9044327DD412}"/>
              </a:ext>
            </a:extLst>
          </p:cNvPr>
          <p:cNvSpPr>
            <a:spLocks noGrp="1"/>
          </p:cNvSpPr>
          <p:nvPr>
            <p:ph type="body" idx="15" hasCustomPrompt="1"/>
          </p:nvPr>
        </p:nvSpPr>
        <p:spPr>
          <a:xfrm>
            <a:off x="259080" y="259200"/>
            <a:ext cx="10452100" cy="388800"/>
          </a:xfrm>
        </p:spPr>
        <p:txBody>
          <a:bodyPr vert="horz" lIns="0" tIns="0" rIns="0" bIns="0" rtlCol="0">
            <a:noAutofit/>
          </a:bodyPr>
          <a:lstStyle>
            <a:lvl1pPr>
              <a:lnSpc>
                <a:spcPct val="89000"/>
              </a:lnSpc>
              <a:spcBef>
                <a:spcPts val="500"/>
              </a:spcBef>
              <a:buNone/>
              <a:defRPr lang="en-US" sz="2400" b="1" kern="1200" baseline="0" noProof="1">
                <a:solidFill>
                  <a:srgbClr val="00B9E5"/>
                </a:solidFill>
                <a:latin typeface="+mj-lt"/>
                <a:ea typeface="+mj-ea"/>
                <a:cs typeface="+mj-cs"/>
              </a:defRPr>
            </a:lvl1pPr>
          </a:lstStyle>
          <a:p>
            <a:pPr marL="0" lvl="0" indent="0">
              <a:spcBef>
                <a:spcPts val="0"/>
              </a:spcBef>
              <a:buFont typeface="Wingdings 3" panose="05040102010807070707" pitchFamily="18" charset="2"/>
            </a:pPr>
            <a:r>
              <a:rPr lang="en-US" noProof="1"/>
              <a:t>Add Chapter Title</a:t>
            </a:r>
          </a:p>
        </p:txBody>
      </p:sp>
      <p:sp>
        <p:nvSpPr>
          <p:cNvPr id="19" name="slide_title">
            <a:extLst>
              <a:ext uri="{FF2B5EF4-FFF2-40B4-BE49-F238E27FC236}">
                <a16:creationId xmlns:a16="http://schemas.microsoft.com/office/drawing/2014/main" id="{DF7F8884-B1F7-469D-8614-E93F2AA1E3DD}"/>
              </a:ext>
            </a:extLst>
          </p:cNvPr>
          <p:cNvSpPr>
            <a:spLocks noGrp="1"/>
          </p:cNvSpPr>
          <p:nvPr>
            <p:ph type="title" sz="quarter" hasCustomPrompt="1"/>
          </p:nvPr>
        </p:nvSpPr>
        <p:spPr>
          <a:xfrm>
            <a:off x="259080" y="648000"/>
            <a:ext cx="10452100" cy="388800"/>
          </a:xfrm>
        </p:spPr>
        <p:txBody>
          <a:bodyPr/>
          <a:lstStyle>
            <a:lvl1pPr>
              <a:defRPr lang="en-US" sz="2400" b="1" kern="1200" baseline="0" noProof="1">
                <a:solidFill>
                  <a:srgbClr val="00B9E5"/>
                </a:solidFill>
                <a:latin typeface="+mj-lt"/>
                <a:ea typeface="+mj-ea"/>
                <a:cs typeface="+mj-cs"/>
              </a:defRPr>
            </a:lvl1pPr>
          </a:lstStyle>
          <a:p>
            <a:r>
              <a:rPr lang="en-US" noProof="1"/>
              <a:t>Add Slide Title</a:t>
            </a:r>
          </a:p>
        </p:txBody>
      </p:sp>
      <p:sp>
        <p:nvSpPr>
          <p:cNvPr id="5" name="Content Placeholder 1"/>
          <p:cNvSpPr>
            <a:spLocks noGrp="1"/>
          </p:cNvSpPr>
          <p:nvPr>
            <p:ph sz="half" idx="1" hasCustomPrompt="1"/>
          </p:nvPr>
        </p:nvSpPr>
        <p:spPr>
          <a:xfrm>
            <a:off x="259080" y="1295399"/>
            <a:ext cx="2515870" cy="416814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2"/>
          <p:cNvSpPr>
            <a:spLocks noGrp="1"/>
          </p:cNvSpPr>
          <p:nvPr>
            <p:ph sz="half" idx="2" hasCustomPrompt="1"/>
          </p:nvPr>
        </p:nvSpPr>
        <p:spPr>
          <a:xfrm>
            <a:off x="2904490" y="1295400"/>
            <a:ext cx="2515870" cy="416814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5549900" y="1295399"/>
            <a:ext cx="2515870" cy="416814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4" hasCustomPrompt="1"/>
          </p:nvPr>
        </p:nvSpPr>
        <p:spPr>
          <a:xfrm>
            <a:off x="8195310" y="1295400"/>
            <a:ext cx="2515870" cy="416814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699" y="5923478"/>
            <a:ext cx="333801" cy="247137"/>
          </a:xfrm>
          <a:prstGeom prst="rect">
            <a:avLst/>
          </a:prstGeom>
        </p:spPr>
        <p:txBody>
          <a:bodyPr/>
          <a:lstStyle>
            <a:lvl1pPr>
              <a:defRPr kern="0" baseline="0">
                <a:solidFill>
                  <a:schemeClr val="accent3"/>
                </a:solidFill>
              </a:defRPr>
            </a:lvl1pPr>
          </a:lstStyle>
          <a:p>
            <a:fld id="{4898AEC0-503E-4FA4-859C-D0F72D6E3F79}" type="slidenum">
              <a:rPr lang="en-US" noProof="1" dirty="0" smtClean="0"/>
              <a:pPr/>
              <a:t>‹#›</a:t>
            </a:fld>
            <a:endParaRPr lang="en-US" noProof="1"/>
          </a:p>
        </p:txBody>
      </p:sp>
      <p:sp>
        <p:nvSpPr>
          <p:cNvPr id="14" name="Rectangle7">
            <a:extLst>
              <a:ext uri="{FF2B5EF4-FFF2-40B4-BE49-F238E27FC236}">
                <a16:creationId xmlns:a16="http://schemas.microsoft.com/office/drawing/2014/main" id="{3A9A741C-7644-4810-ABAF-465822FC0D7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Tree>
    <p:extLst>
      <p:ext uri="{BB962C8B-B14F-4D97-AF65-F5344CB8AC3E}">
        <p14:creationId xmlns:p14="http://schemas.microsoft.com/office/powerpoint/2010/main" val="266410994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0" pos="163">
          <p15:clr>
            <a:srgbClr val="FBAE40"/>
          </p15:clr>
        </p15:guide>
        <p15:guide id="1" pos="6747">
          <p15:clr>
            <a:srgbClr val="FBAE40"/>
          </p15:clr>
        </p15:guide>
        <p15:guide id="5" pos="1748">
          <p15:clr>
            <a:srgbClr val="FBAE40"/>
          </p15:clr>
        </p15:guide>
        <p15:guide id="6" pos="3496">
          <p15:clr>
            <a:srgbClr val="FBAE40"/>
          </p15:clr>
        </p15:guide>
        <p15:guide id="7" pos="5080">
          <p15:clr>
            <a:srgbClr val="FBAE40"/>
          </p15:clr>
        </p15:guide>
        <p15:guide id="8" pos="1829">
          <p15:clr>
            <a:srgbClr val="FBAE40"/>
          </p15:clr>
        </p15:guide>
        <p15:guide id="9" pos="3414">
          <p15:clr>
            <a:srgbClr val="FBAE40"/>
          </p15:clr>
        </p15:guide>
        <p15:guide id="10" pos="5162">
          <p15:clr>
            <a:srgbClr val="FBAE40"/>
          </p15:clr>
        </p15:guide>
        <p15:guide id="11" orient="horz" pos="408">
          <p15:clr>
            <a:srgbClr val="FBAE40"/>
          </p15:clr>
        </p15:guide>
        <p15:guide id="14" orient="horz" pos="163">
          <p15:clr>
            <a:srgbClr val="FBAE40"/>
          </p15:clr>
        </p15:guide>
        <p15:guide id="15" orient="horz" pos="653">
          <p15:clr>
            <a:srgbClr val="FBAE40"/>
          </p15:clr>
        </p15:guide>
        <p15:guide id="17" orient="horz" pos="3441">
          <p15:clr>
            <a:srgbClr val="FBAE40"/>
          </p15:clr>
        </p15:guide>
        <p15:guide id="18" orient="horz" pos="81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content light ">
    <p:spTree>
      <p:nvGrpSpPr>
        <p:cNvPr id="1" name=""/>
        <p:cNvGrpSpPr/>
        <p:nvPr/>
      </p:nvGrpSpPr>
      <p:grpSpPr>
        <a:xfrm>
          <a:off x="0" y="0"/>
          <a:ext cx="0" cy="0"/>
          <a:chOff x="0" y="0"/>
          <a:chExt cx="0" cy="0"/>
        </a:xfrm>
      </p:grpSpPr>
      <p:sp>
        <p:nvSpPr>
          <p:cNvPr id="3" name="Chapter_titleonly">
            <a:extLst>
              <a:ext uri="{FF2B5EF4-FFF2-40B4-BE49-F238E27FC236}">
                <a16:creationId xmlns:a16="http://schemas.microsoft.com/office/drawing/2014/main" id="{BE09DEEA-7110-245B-5AD2-75A29B3BA8EA}"/>
              </a:ext>
            </a:extLst>
          </p:cNvPr>
          <p:cNvSpPr>
            <a:spLocks noGrp="1"/>
          </p:cNvSpPr>
          <p:nvPr>
            <p:ph type="body" idx="15" hasCustomPrompt="1"/>
          </p:nvPr>
        </p:nvSpPr>
        <p:spPr>
          <a:xfrm>
            <a:off x="259080" y="259200"/>
            <a:ext cx="10452100" cy="388800"/>
          </a:xfrm>
        </p:spPr>
        <p:txBody>
          <a:bodyPr vert="horz" lIns="0" tIns="0" rIns="0" bIns="0" rtlCol="0">
            <a:noAutofit/>
          </a:bodyPr>
          <a:lstStyle>
            <a:lvl1pPr>
              <a:lnSpc>
                <a:spcPct val="89000"/>
              </a:lnSpc>
              <a:buNone/>
              <a:defRPr lang="de-DE" sz="2400" b="1" kern="0" baseline="0">
                <a:solidFill>
                  <a:srgbClr val="00B9E5"/>
                </a:solidFill>
                <a:latin typeface="+mj-lt"/>
                <a:ea typeface="+mn-ea"/>
                <a:cs typeface="+mn-cs"/>
              </a:defRPr>
            </a:lvl1pPr>
          </a:lstStyle>
          <a:p>
            <a:pPr marL="0" lvl="0" indent="0">
              <a:spcBef>
                <a:spcPts val="0"/>
              </a:spcBef>
              <a:buFont typeface="Wingdings 3" panose="05040102010807070707" pitchFamily="18" charset="2"/>
            </a:pPr>
            <a:r>
              <a:rPr lang="en-US" noProof="1"/>
              <a:t>Kapitel­überschrift hinzufügen</a:t>
            </a:r>
          </a:p>
        </p:txBody>
      </p:sp>
      <p:sp>
        <p:nvSpPr>
          <p:cNvPr id="15" name="slide_title">
            <a:extLst>
              <a:ext uri="{FF2B5EF4-FFF2-40B4-BE49-F238E27FC236}">
                <a16:creationId xmlns:a16="http://schemas.microsoft.com/office/drawing/2014/main" id="{C0A6F091-52AD-4C0A-8D32-80EE860A9980}"/>
              </a:ext>
            </a:extLst>
          </p:cNvPr>
          <p:cNvSpPr>
            <a:spLocks noGrp="1"/>
          </p:cNvSpPr>
          <p:nvPr>
            <p:ph type="title" sz="quarter" hasCustomPrompt="1"/>
          </p:nvPr>
        </p:nvSpPr>
        <p:spPr>
          <a:xfrm>
            <a:off x="259080" y="648000"/>
            <a:ext cx="10452100" cy="388800"/>
          </a:xfrm>
        </p:spPr>
        <p:txBody>
          <a:bodyPr/>
          <a:lstStyle>
            <a:lvl1pPr>
              <a:defRPr>
                <a:solidFill>
                  <a:srgbClr val="00B9E5"/>
                </a:solidFill>
              </a:defRPr>
            </a:lvl1pPr>
          </a:lstStyle>
          <a:p>
            <a:r>
              <a:rPr lang="en-US" noProof="1"/>
              <a:t>Folienüberschrift hinzufügen</a:t>
            </a:r>
          </a:p>
        </p:txBody>
      </p:sp>
      <p:sp>
        <p:nvSpPr>
          <p:cNvPr id="5" name="Content Placeholder 1">
            <a:extLst>
              <a:ext uri="{FF2B5EF4-FFF2-40B4-BE49-F238E27FC236}">
                <a16:creationId xmlns:a16="http://schemas.microsoft.com/office/drawing/2014/main" id="{4D46C5CB-CB38-4AD2-99D2-34C738DF30C0}"/>
              </a:ext>
            </a:extLst>
          </p:cNvPr>
          <p:cNvSpPr>
            <a:spLocks noGrp="1"/>
          </p:cNvSpPr>
          <p:nvPr>
            <p:ph sz="quarter" idx="1" hasCustomPrompt="1"/>
          </p:nvPr>
        </p:nvSpPr>
        <p:spPr>
          <a:xfrm>
            <a:off x="259080" y="1295400"/>
            <a:ext cx="10452100" cy="416814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Slide Number Placeholder 5"/>
          <p:cNvSpPr>
            <a:spLocks noGrp="1"/>
          </p:cNvSpPr>
          <p:nvPr>
            <p:ph type="sldNum" sz="quarter" idx="12"/>
          </p:nvPr>
        </p:nvSpPr>
        <p:spPr>
          <a:xfrm>
            <a:off x="266699" y="5923478"/>
            <a:ext cx="333801" cy="247137"/>
          </a:xfrm>
          <a:prstGeom prst="rect">
            <a:avLst/>
          </a:prstGeom>
        </p:spPr>
        <p:txBody>
          <a:bodyPr/>
          <a:lstStyle>
            <a:lvl1pPr>
              <a:defRPr kern="0" baseline="0">
                <a:solidFill>
                  <a:schemeClr val="accent3"/>
                </a:solidFill>
              </a:defRPr>
            </a:lvl1pPr>
          </a:lstStyle>
          <a:p>
            <a:fld id="{4898AEC0-503E-4FA4-859C-D0F72D6E3F79}" type="slidenum">
              <a:rPr lang="en-US" noProof="1" dirty="0" smtClean="0"/>
              <a:pPr/>
              <a:t>‹#›</a:t>
            </a:fld>
            <a:endParaRPr lang="en-US" noProof="1"/>
          </a:p>
        </p:txBody>
      </p:sp>
      <p:sp>
        <p:nvSpPr>
          <p:cNvPr id="10" name="Rectangle7">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Tree>
    <p:extLst>
      <p:ext uri="{BB962C8B-B14F-4D97-AF65-F5344CB8AC3E}">
        <p14:creationId xmlns:p14="http://schemas.microsoft.com/office/powerpoint/2010/main" val="897738281"/>
      </p:ext>
    </p:extLst>
  </p:cSld>
  <p:clrMapOvr>
    <a:masterClrMapping/>
  </p:clrMapOvr>
  <p:extLst>
    <p:ext uri="{DCECCB84-F9BA-43D5-87BE-67443E8EF086}">
      <p15:sldGuideLst xmlns:p15="http://schemas.microsoft.com/office/powerpoint/2012/main">
        <p15:guide id="0" pos="163" userDrawn="1">
          <p15:clr>
            <a:srgbClr val="FBAE40"/>
          </p15:clr>
        </p15:guide>
        <p15:guide id="1" pos="6747" userDrawn="1">
          <p15:clr>
            <a:srgbClr val="FBAE40"/>
          </p15:clr>
        </p15:guide>
        <p15:guide id="10" orient="horz" pos="163" userDrawn="1">
          <p15:clr>
            <a:srgbClr val="FBAE40"/>
          </p15:clr>
        </p15:guide>
        <p15:guide id="11" orient="horz" pos="408" userDrawn="1">
          <p15:clr>
            <a:srgbClr val="FBAE40"/>
          </p15:clr>
        </p15:guide>
        <p15:guide id="15" orient="horz" pos="652" userDrawn="1">
          <p15:clr>
            <a:srgbClr val="FBAE40"/>
          </p15:clr>
        </p15:guide>
        <p15:guide id="16" orient="horz" pos="816" userDrawn="1">
          <p15:clr>
            <a:srgbClr val="FBAE40"/>
          </p15:clr>
        </p15:guide>
        <p15:guide id="17" orient="horz" pos="3441"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_2 x 2 content dark ">
    <p:spTree>
      <p:nvGrpSpPr>
        <p:cNvPr id="1" name=""/>
        <p:cNvGrpSpPr/>
        <p:nvPr/>
      </p:nvGrpSpPr>
      <p:grpSpPr>
        <a:xfrm>
          <a:off x="0" y="0"/>
          <a:ext cx="0" cy="0"/>
          <a:chOff x="0" y="0"/>
          <a:chExt cx="0" cy="0"/>
        </a:xfrm>
      </p:grpSpPr>
      <p:sp>
        <p:nvSpPr>
          <p:cNvPr id="4" name="BackgroundPicture2">
            <a:extLst>
              <a:ext uri="{FF2B5EF4-FFF2-40B4-BE49-F238E27FC236}">
                <a16:creationId xmlns:a16="http://schemas.microsoft.com/office/drawing/2014/main" id="{359291F1-565C-F218-4CE2-BD3E99D3A801}"/>
              </a:ext>
            </a:extLst>
          </p:cNvPr>
          <p:cNvSpPr/>
          <p:nvPr userDrawn="1"/>
        </p:nvSpPr>
        <p:spPr>
          <a:xfrm rot="10800000">
            <a:off x="0" y="5252612"/>
            <a:ext cx="10969626" cy="918001"/>
          </a:xfrm>
          <a:custGeom>
            <a:avLst/>
            <a:gdLst/>
            <a:ahLst/>
            <a:cxnLst/>
            <a:rect l="0" t="0" r="0" b="0"/>
            <a:pathLst>
              <a:path w="10969626" h="918001">
                <a:moveTo>
                  <a:pt x="0" y="0"/>
                </a:moveTo>
                <a:lnTo>
                  <a:pt x="10969625" y="0"/>
                </a:lnTo>
                <a:lnTo>
                  <a:pt x="10969625" y="349200"/>
                </a:lnTo>
                <a:lnTo>
                  <a:pt x="0" y="91800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path>
            </a:pathLst>
          </a:cu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7" name="Logo">
            <a:extLst>
              <a:ext uri="{FF2B5EF4-FFF2-40B4-BE49-F238E27FC236}">
                <a16:creationId xmlns:a16="http://schemas.microsoft.com/office/drawing/2014/main" id="{4F473A07-BA6A-88A5-8BE3-01DDC66EFE8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7917" b="40255"/>
          <a:stretch/>
        </p:blipFill>
        <p:spPr>
          <a:xfrm>
            <a:off x="9703435" y="5581387"/>
            <a:ext cx="1104740" cy="438441"/>
          </a:xfrm>
          <a:prstGeom prst="rect">
            <a:avLst/>
          </a:prstGeom>
        </p:spPr>
      </p:pic>
      <p:sp>
        <p:nvSpPr>
          <p:cNvPr id="10" name="Footer">
            <a:extLst>
              <a:ext uri="{FF2B5EF4-FFF2-40B4-BE49-F238E27FC236}">
                <a16:creationId xmlns:a16="http://schemas.microsoft.com/office/drawing/2014/main" id="{EF6C1B0E-9C94-35D8-89B6-B28F9E8E27D7}"/>
              </a:ext>
            </a:extLst>
          </p:cNvPr>
          <p:cNvSpPr txBox="1"/>
          <p:nvPr userDrawn="1"/>
        </p:nvSpPr>
        <p:spPr>
          <a:xfrm>
            <a:off x="593090" y="5935261"/>
            <a:ext cx="8850948" cy="122116"/>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kern="0" baseline="0" noProof="1">
                <a:solidFill>
                  <a:srgbClr val="A3BAC8"/>
                </a:solidFill>
                <a:latin typeface="+mn-lt"/>
              </a:rPr>
              <a:t>DC-AT/ESP1 | 08/05/2023 | © Bosch Rexroth AG 2023. All rights reserved, also regarding any disposal, exploitation, reproduction, editing, distribution, as well as in the event of applications for industrial property rights.</a:t>
            </a:r>
          </a:p>
          <a:p>
            <a:pPr marL="0" marR="0" lvl="0" indent="0" algn="l" defTabSz="914400" rtl="0" eaLnBrk="1" fontAlgn="auto" latinLnBrk="0" hangingPunct="1">
              <a:lnSpc>
                <a:spcPct val="107000"/>
              </a:lnSpc>
              <a:spcBef>
                <a:spcPts val="0"/>
              </a:spcBef>
              <a:spcAft>
                <a:spcPts val="100"/>
              </a:spcAft>
              <a:buClrTx/>
              <a:buSzTx/>
              <a:buFontTx/>
              <a:buNone/>
              <a:tabLst/>
              <a:defRPr/>
            </a:pPr>
            <a:endParaRPr lang="en-US" sz="600" kern="0" baseline="0" noProof="1">
              <a:solidFill>
                <a:schemeClr val="accent1"/>
              </a:solidFill>
              <a:latin typeface="+mn-lt"/>
            </a:endParaRPr>
          </a:p>
          <a:p>
            <a:pPr marR="0" defTabSz="914400" eaLnBrk="1" fontAlgn="auto" latinLnBrk="0" hangingPunct="1">
              <a:lnSpc>
                <a:spcPct val="107000"/>
              </a:lnSpc>
              <a:spcBef>
                <a:spcPts val="0"/>
              </a:spcBef>
              <a:spcAft>
                <a:spcPts val="100"/>
              </a:spcAft>
              <a:buClrTx/>
              <a:buSzTx/>
              <a:buFontTx/>
              <a:buNone/>
              <a:tabLst/>
            </a:pPr>
            <a:endParaRPr kumimoji="0" lang="en-US" sz="600" b="0" i="0" u="none" strike="noStrike" kern="0" cap="none" spc="0" normalizeH="0" baseline="0" noProof="1">
              <a:ln>
                <a:noFill/>
              </a:ln>
              <a:solidFill>
                <a:srgbClr val="000000"/>
              </a:solidFill>
              <a:effectLst/>
              <a:uLnTx/>
              <a:uFillTx/>
              <a:latin typeface="+mn-lt"/>
            </a:endParaRPr>
          </a:p>
        </p:txBody>
      </p:sp>
      <p:sp>
        <p:nvSpPr>
          <p:cNvPr id="2" name="Chapter_titleonly">
            <a:extLst>
              <a:ext uri="{FF2B5EF4-FFF2-40B4-BE49-F238E27FC236}">
                <a16:creationId xmlns:a16="http://schemas.microsoft.com/office/drawing/2014/main" id="{6372C0C5-D72E-7D9D-6C6C-76C096623AC6}"/>
              </a:ext>
            </a:extLst>
          </p:cNvPr>
          <p:cNvSpPr>
            <a:spLocks noGrp="1"/>
          </p:cNvSpPr>
          <p:nvPr>
            <p:ph type="body" idx="15" hasCustomPrompt="1"/>
          </p:nvPr>
        </p:nvSpPr>
        <p:spPr>
          <a:xfrm>
            <a:off x="259080" y="259200"/>
            <a:ext cx="10452100" cy="388800"/>
          </a:xfrm>
        </p:spPr>
        <p:txBody>
          <a:bodyPr vert="horz" lIns="0" tIns="0" rIns="0" bIns="0" rtlCol="0">
            <a:noAutofit/>
          </a:bodyPr>
          <a:lstStyle>
            <a:lvl1pPr algn="l" defTabSz="914333" rtl="0" eaLnBrk="1" latinLnBrk="0" hangingPunct="1">
              <a:lnSpc>
                <a:spcPct val="89000"/>
              </a:lnSpc>
              <a:spcBef>
                <a:spcPts val="500"/>
              </a:spcBef>
              <a:buNone/>
              <a:defRPr lang="en-US" sz="2400" b="1" kern="1200" baseline="0" noProof="1">
                <a:solidFill>
                  <a:srgbClr val="00B9E5"/>
                </a:solidFill>
                <a:latin typeface="+mj-lt"/>
                <a:ea typeface="+mj-ea"/>
                <a:cs typeface="+mj-cs"/>
              </a:defRPr>
            </a:lvl1pPr>
          </a:lstStyle>
          <a:p>
            <a:pPr marL="0" lvl="0" indent="0">
              <a:spcBef>
                <a:spcPts val="0"/>
              </a:spcBef>
              <a:buFont typeface="Wingdings 3" panose="05040102010807070707" pitchFamily="18" charset="2"/>
            </a:pPr>
            <a:r>
              <a:rPr lang="en-US" noProof="1"/>
              <a:t>Add Chapter Title</a:t>
            </a:r>
          </a:p>
        </p:txBody>
      </p:sp>
      <p:sp>
        <p:nvSpPr>
          <p:cNvPr id="19" name="slide_title">
            <a:extLst>
              <a:ext uri="{FF2B5EF4-FFF2-40B4-BE49-F238E27FC236}">
                <a16:creationId xmlns:a16="http://schemas.microsoft.com/office/drawing/2014/main" id="{0CD4A6A4-B685-4664-A9F2-206AFF03DCDC}"/>
              </a:ext>
            </a:extLst>
          </p:cNvPr>
          <p:cNvSpPr>
            <a:spLocks noGrp="1"/>
          </p:cNvSpPr>
          <p:nvPr>
            <p:ph type="title" sz="quarter" hasCustomPrompt="1"/>
          </p:nvPr>
        </p:nvSpPr>
        <p:spPr>
          <a:xfrm>
            <a:off x="259080" y="648000"/>
            <a:ext cx="10452100" cy="388800"/>
          </a:xfrm>
        </p:spPr>
        <p:txBody>
          <a:bodyPr/>
          <a:lstStyle>
            <a:lvl1pPr>
              <a:defRPr lang="en-US" sz="2400" b="1" kern="1200" baseline="0" noProof="1">
                <a:solidFill>
                  <a:srgbClr val="00B9E5"/>
                </a:solidFill>
                <a:latin typeface="+mj-lt"/>
                <a:ea typeface="+mj-ea"/>
                <a:cs typeface="+mj-cs"/>
              </a:defRPr>
            </a:lvl1pPr>
          </a:lstStyle>
          <a:p>
            <a:r>
              <a:rPr lang="en-US" noProof="1"/>
              <a:t>Add Slide Title</a:t>
            </a:r>
          </a:p>
        </p:txBody>
      </p:sp>
      <p:sp>
        <p:nvSpPr>
          <p:cNvPr id="5" name="Content Placeholder 1"/>
          <p:cNvSpPr>
            <a:spLocks noGrp="1"/>
          </p:cNvSpPr>
          <p:nvPr>
            <p:ph sz="half" idx="1" hasCustomPrompt="1"/>
          </p:nvPr>
        </p:nvSpPr>
        <p:spPr>
          <a:xfrm>
            <a:off x="259080" y="1295400"/>
            <a:ext cx="4859020" cy="20193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5852160" y="1295400"/>
            <a:ext cx="4859020" cy="20193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2" hasCustomPrompt="1"/>
          </p:nvPr>
        </p:nvSpPr>
        <p:spPr>
          <a:xfrm>
            <a:off x="259080" y="3444239"/>
            <a:ext cx="4859020" cy="20193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4" hasCustomPrompt="1"/>
          </p:nvPr>
        </p:nvSpPr>
        <p:spPr>
          <a:xfrm>
            <a:off x="5852160" y="3444239"/>
            <a:ext cx="4859020" cy="20193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699" y="5923478"/>
            <a:ext cx="333801" cy="247137"/>
          </a:xfrm>
          <a:prstGeom prst="rect">
            <a:avLst/>
          </a:prstGeom>
        </p:spPr>
        <p:txBody>
          <a:bodyPr/>
          <a:lstStyle>
            <a:lvl1pPr>
              <a:defRPr kern="0" baseline="0">
                <a:solidFill>
                  <a:schemeClr val="accent3"/>
                </a:solidFill>
              </a:defRPr>
            </a:lvl1pPr>
          </a:lstStyle>
          <a:p>
            <a:fld id="{4898AEC0-503E-4FA4-859C-D0F72D6E3F79}" type="slidenum">
              <a:rPr lang="en-US" noProof="1" dirty="0" smtClean="0"/>
              <a:pPr/>
              <a:t>‹#›</a:t>
            </a:fld>
            <a:endParaRPr lang="en-US" noProof="1"/>
          </a:p>
        </p:txBody>
      </p:sp>
      <p:sp>
        <p:nvSpPr>
          <p:cNvPr id="14" name="Rectangle7">
            <a:extLst>
              <a:ext uri="{FF2B5EF4-FFF2-40B4-BE49-F238E27FC236}">
                <a16:creationId xmlns:a16="http://schemas.microsoft.com/office/drawing/2014/main" id="{43F0E5D0-784C-433E-AAB0-40D43C1BCBA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Tree>
    <p:extLst>
      <p:ext uri="{BB962C8B-B14F-4D97-AF65-F5344CB8AC3E}">
        <p14:creationId xmlns:p14="http://schemas.microsoft.com/office/powerpoint/2010/main" val="2047150927"/>
      </p:ext>
    </p:extLst>
  </p:cSld>
  <p:clrMapOvr>
    <a:masterClrMapping/>
  </p:clrMapOvr>
  <p:extLst>
    <p:ext uri="{DCECCB84-F9BA-43D5-87BE-67443E8EF086}">
      <p15:sldGuideLst xmlns:p15="http://schemas.microsoft.com/office/powerpoint/2012/main">
        <p15:guide id="0" pos="163">
          <p15:clr>
            <a:srgbClr val="FBAE40"/>
          </p15:clr>
        </p15:guide>
        <p15:guide id="1" pos="6747">
          <p15:clr>
            <a:srgbClr val="FBAE40"/>
          </p15:clr>
        </p15:guide>
        <p15:guide id="5" pos="3224">
          <p15:clr>
            <a:srgbClr val="FBAE40"/>
          </p15:clr>
        </p15:guide>
        <p15:guide id="6" pos="3686">
          <p15:clr>
            <a:srgbClr val="FBAE40"/>
          </p15:clr>
        </p15:guide>
        <p15:guide id="10" orient="horz" pos="163">
          <p15:clr>
            <a:srgbClr val="FBAE40"/>
          </p15:clr>
        </p15:guide>
        <p15:guide id="11" orient="horz" pos="408">
          <p15:clr>
            <a:srgbClr val="FBAE40"/>
          </p15:clr>
        </p15:guide>
        <p15:guide id="14" orient="horz" pos="653">
          <p15:clr>
            <a:srgbClr val="FBAE40"/>
          </p15:clr>
        </p15:guide>
        <p15:guide id="15" orient="horz" pos="816">
          <p15:clr>
            <a:srgbClr val="FBAE40"/>
          </p15:clr>
        </p15:guide>
        <p15:guide id="16" orient="horz" pos="2088">
          <p15:clr>
            <a:srgbClr val="FBAE40"/>
          </p15:clr>
        </p15:guide>
        <p15:guide id="18" orient="horz" pos="2169">
          <p15:clr>
            <a:srgbClr val="FBAE40"/>
          </p15:clr>
        </p15:guide>
        <p15:guide id="19" orient="horz" pos="344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2 x 2 content light ">
    <p:spTree>
      <p:nvGrpSpPr>
        <p:cNvPr id="1" name=""/>
        <p:cNvGrpSpPr/>
        <p:nvPr/>
      </p:nvGrpSpPr>
      <p:grpSpPr>
        <a:xfrm>
          <a:off x="0" y="0"/>
          <a:ext cx="0" cy="0"/>
          <a:chOff x="0" y="0"/>
          <a:chExt cx="0" cy="0"/>
        </a:xfrm>
      </p:grpSpPr>
      <p:sp>
        <p:nvSpPr>
          <p:cNvPr id="2" name="Chapter_titleonly">
            <a:extLst>
              <a:ext uri="{FF2B5EF4-FFF2-40B4-BE49-F238E27FC236}">
                <a16:creationId xmlns:a16="http://schemas.microsoft.com/office/drawing/2014/main" id="{6372C0C5-D72E-7D9D-6C6C-76C096623AC6}"/>
              </a:ext>
            </a:extLst>
          </p:cNvPr>
          <p:cNvSpPr>
            <a:spLocks noGrp="1"/>
          </p:cNvSpPr>
          <p:nvPr>
            <p:ph type="body" idx="15" hasCustomPrompt="1"/>
          </p:nvPr>
        </p:nvSpPr>
        <p:spPr>
          <a:xfrm>
            <a:off x="259080" y="259200"/>
            <a:ext cx="10452100" cy="388800"/>
          </a:xfrm>
        </p:spPr>
        <p:txBody>
          <a:bodyPr vert="horz" lIns="0" tIns="0" rIns="0" bIns="0" rtlCol="0">
            <a:noAutofit/>
          </a:bodyPr>
          <a:lstStyle>
            <a:lvl1pPr>
              <a:lnSpc>
                <a:spcPct val="89000"/>
              </a:lnSpc>
              <a:buNone/>
              <a:defRPr lang="en-US" sz="2400" b="1" kern="1200" baseline="0" noProof="1">
                <a:solidFill>
                  <a:srgbClr val="00B9E5"/>
                </a:solidFill>
                <a:latin typeface="+mj-lt"/>
                <a:ea typeface="+mj-ea"/>
                <a:cs typeface="+mj-cs"/>
              </a:defRPr>
            </a:lvl1pPr>
          </a:lstStyle>
          <a:p>
            <a:pPr marL="0" lvl="0" indent="0">
              <a:spcBef>
                <a:spcPts val="0"/>
              </a:spcBef>
              <a:buFont typeface="Wingdings 3" panose="05040102010807070707" pitchFamily="18" charset="2"/>
            </a:pPr>
            <a:r>
              <a:rPr lang="en-US" noProof="1"/>
              <a:t>Add Chapter Title</a:t>
            </a:r>
          </a:p>
        </p:txBody>
      </p:sp>
      <p:sp>
        <p:nvSpPr>
          <p:cNvPr id="19" name="slide_title">
            <a:extLst>
              <a:ext uri="{FF2B5EF4-FFF2-40B4-BE49-F238E27FC236}">
                <a16:creationId xmlns:a16="http://schemas.microsoft.com/office/drawing/2014/main" id="{0CD4A6A4-B685-4664-A9F2-206AFF03DCDC}"/>
              </a:ext>
            </a:extLst>
          </p:cNvPr>
          <p:cNvSpPr>
            <a:spLocks noGrp="1"/>
          </p:cNvSpPr>
          <p:nvPr>
            <p:ph type="title" sz="quarter" hasCustomPrompt="1"/>
          </p:nvPr>
        </p:nvSpPr>
        <p:spPr>
          <a:xfrm>
            <a:off x="259080" y="648000"/>
            <a:ext cx="10452100" cy="388800"/>
          </a:xfrm>
        </p:spPr>
        <p:txBody>
          <a:bodyPr/>
          <a:lstStyle>
            <a:lvl1pPr>
              <a:defRPr lang="en-US" sz="2400" b="1" kern="1200" baseline="0" noProof="1">
                <a:solidFill>
                  <a:srgbClr val="00B9E5"/>
                </a:solidFill>
                <a:latin typeface="+mj-lt"/>
                <a:ea typeface="+mj-ea"/>
                <a:cs typeface="+mj-cs"/>
              </a:defRPr>
            </a:lvl1pPr>
          </a:lstStyle>
          <a:p>
            <a:r>
              <a:rPr lang="en-US" noProof="1"/>
              <a:t>Add Slide Title</a:t>
            </a:r>
          </a:p>
        </p:txBody>
      </p:sp>
      <p:sp>
        <p:nvSpPr>
          <p:cNvPr id="5" name="Content Placeholder 1"/>
          <p:cNvSpPr>
            <a:spLocks noGrp="1"/>
          </p:cNvSpPr>
          <p:nvPr>
            <p:ph sz="half" idx="1" hasCustomPrompt="1"/>
          </p:nvPr>
        </p:nvSpPr>
        <p:spPr>
          <a:xfrm>
            <a:off x="259080" y="1295400"/>
            <a:ext cx="4859020" cy="20193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5852160" y="1295400"/>
            <a:ext cx="4859020" cy="20193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2" hasCustomPrompt="1"/>
          </p:nvPr>
        </p:nvSpPr>
        <p:spPr>
          <a:xfrm>
            <a:off x="259080" y="3444239"/>
            <a:ext cx="4859020" cy="20193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4" hasCustomPrompt="1"/>
          </p:nvPr>
        </p:nvSpPr>
        <p:spPr>
          <a:xfrm>
            <a:off x="5852160" y="3444239"/>
            <a:ext cx="4859020" cy="20193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699" y="5923478"/>
            <a:ext cx="333801" cy="247137"/>
          </a:xfrm>
          <a:prstGeom prst="rect">
            <a:avLst/>
          </a:prstGeom>
        </p:spPr>
        <p:txBody>
          <a:bodyPr/>
          <a:lstStyle>
            <a:lvl1pPr>
              <a:defRPr kern="0" baseline="0">
                <a:solidFill>
                  <a:schemeClr val="accent3"/>
                </a:solidFill>
              </a:defRPr>
            </a:lvl1pPr>
          </a:lstStyle>
          <a:p>
            <a:fld id="{4898AEC0-503E-4FA4-859C-D0F72D6E3F79}" type="slidenum">
              <a:rPr lang="en-US" noProof="1" dirty="0" smtClean="0"/>
              <a:pPr/>
              <a:t>‹#›</a:t>
            </a:fld>
            <a:endParaRPr lang="en-US" noProof="1"/>
          </a:p>
        </p:txBody>
      </p:sp>
      <p:sp>
        <p:nvSpPr>
          <p:cNvPr id="14" name="Rectangle7">
            <a:extLst>
              <a:ext uri="{FF2B5EF4-FFF2-40B4-BE49-F238E27FC236}">
                <a16:creationId xmlns:a16="http://schemas.microsoft.com/office/drawing/2014/main" id="{43F0E5D0-784C-433E-AAB0-40D43C1BCBA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Tree>
    <p:extLst>
      <p:ext uri="{BB962C8B-B14F-4D97-AF65-F5344CB8AC3E}">
        <p14:creationId xmlns:p14="http://schemas.microsoft.com/office/powerpoint/2010/main" val="2088670977"/>
      </p:ext>
    </p:extLst>
  </p:cSld>
  <p:clrMapOvr>
    <a:masterClrMapping/>
  </p:clrMapOvr>
  <p:extLst>
    <p:ext uri="{DCECCB84-F9BA-43D5-87BE-67443E8EF086}">
      <p15:sldGuideLst xmlns:p15="http://schemas.microsoft.com/office/powerpoint/2012/main">
        <p15:guide id="0" pos="163">
          <p15:clr>
            <a:srgbClr val="FBAE40"/>
          </p15:clr>
        </p15:guide>
        <p15:guide id="1" pos="6747">
          <p15:clr>
            <a:srgbClr val="FBAE40"/>
          </p15:clr>
        </p15:guide>
        <p15:guide id="5" pos="3224">
          <p15:clr>
            <a:srgbClr val="FBAE40"/>
          </p15:clr>
        </p15:guide>
        <p15:guide id="6" pos="3686">
          <p15:clr>
            <a:srgbClr val="FBAE40"/>
          </p15:clr>
        </p15:guide>
        <p15:guide id="10" orient="horz" pos="163">
          <p15:clr>
            <a:srgbClr val="FBAE40"/>
          </p15:clr>
        </p15:guide>
        <p15:guide id="11" orient="horz" pos="408">
          <p15:clr>
            <a:srgbClr val="FBAE40"/>
          </p15:clr>
        </p15:guide>
        <p15:guide id="14" orient="horz" pos="653">
          <p15:clr>
            <a:srgbClr val="FBAE40"/>
          </p15:clr>
        </p15:guide>
        <p15:guide id="15" orient="horz" pos="810">
          <p15:clr>
            <a:srgbClr val="FBAE40"/>
          </p15:clr>
        </p15:guide>
        <p15:guide id="16" orient="horz" pos="2088">
          <p15:clr>
            <a:srgbClr val="FBAE40"/>
          </p15:clr>
        </p15:guide>
        <p15:guide id="18" orient="horz" pos="2169">
          <p15:clr>
            <a:srgbClr val="FBAE40"/>
          </p15:clr>
        </p15:guide>
        <p15:guide id="19" orient="horz" pos="344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1_3 x 2 content dark ">
    <p:spTree>
      <p:nvGrpSpPr>
        <p:cNvPr id="1" name=""/>
        <p:cNvGrpSpPr/>
        <p:nvPr/>
      </p:nvGrpSpPr>
      <p:grpSpPr>
        <a:xfrm>
          <a:off x="0" y="0"/>
          <a:ext cx="0" cy="0"/>
          <a:chOff x="0" y="0"/>
          <a:chExt cx="0" cy="0"/>
        </a:xfrm>
      </p:grpSpPr>
      <p:sp>
        <p:nvSpPr>
          <p:cNvPr id="4" name="BackgroundPicture2">
            <a:extLst>
              <a:ext uri="{FF2B5EF4-FFF2-40B4-BE49-F238E27FC236}">
                <a16:creationId xmlns:a16="http://schemas.microsoft.com/office/drawing/2014/main" id="{1F7F4591-4F3A-F059-FE88-E0C99517F055}"/>
              </a:ext>
            </a:extLst>
          </p:cNvPr>
          <p:cNvSpPr/>
          <p:nvPr userDrawn="1"/>
        </p:nvSpPr>
        <p:spPr>
          <a:xfrm rot="10800000">
            <a:off x="0" y="5252612"/>
            <a:ext cx="10969626" cy="918001"/>
          </a:xfrm>
          <a:custGeom>
            <a:avLst/>
            <a:gdLst/>
            <a:ahLst/>
            <a:cxnLst/>
            <a:rect l="0" t="0" r="0" b="0"/>
            <a:pathLst>
              <a:path w="10969626" h="918001">
                <a:moveTo>
                  <a:pt x="0" y="0"/>
                </a:moveTo>
                <a:lnTo>
                  <a:pt x="10969625" y="0"/>
                </a:lnTo>
                <a:lnTo>
                  <a:pt x="10969625" y="349200"/>
                </a:lnTo>
                <a:lnTo>
                  <a:pt x="0" y="91800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path>
            </a:pathLst>
          </a:cu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7" name="Logo">
            <a:extLst>
              <a:ext uri="{FF2B5EF4-FFF2-40B4-BE49-F238E27FC236}">
                <a16:creationId xmlns:a16="http://schemas.microsoft.com/office/drawing/2014/main" id="{AB3D9825-4CC4-DB18-4D42-83E09589E65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7917" b="40255"/>
          <a:stretch/>
        </p:blipFill>
        <p:spPr>
          <a:xfrm>
            <a:off x="9703435" y="5581387"/>
            <a:ext cx="1104740" cy="438441"/>
          </a:xfrm>
          <a:prstGeom prst="rect">
            <a:avLst/>
          </a:prstGeom>
        </p:spPr>
      </p:pic>
      <p:sp>
        <p:nvSpPr>
          <p:cNvPr id="12" name="Footer">
            <a:extLst>
              <a:ext uri="{FF2B5EF4-FFF2-40B4-BE49-F238E27FC236}">
                <a16:creationId xmlns:a16="http://schemas.microsoft.com/office/drawing/2014/main" id="{36A6E8AA-C9D7-15B3-F28F-8101AC9B090D}"/>
              </a:ext>
            </a:extLst>
          </p:cNvPr>
          <p:cNvSpPr txBox="1"/>
          <p:nvPr userDrawn="1"/>
        </p:nvSpPr>
        <p:spPr>
          <a:xfrm>
            <a:off x="593090" y="5935261"/>
            <a:ext cx="8850948" cy="122116"/>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kern="0" baseline="0" noProof="1">
                <a:solidFill>
                  <a:srgbClr val="A3BAC8"/>
                </a:solidFill>
                <a:latin typeface="+mn-lt"/>
              </a:rPr>
              <a:t>DC-AT/ESP1 | 08/05/2023 | © Bosch Rexroth AG 2023. All rights reserved, also regarding any disposal, exploitation, reproduction, editing, distribution, as well as in the event of applications for industrial property rights.</a:t>
            </a:r>
          </a:p>
          <a:p>
            <a:pPr marL="0" marR="0" lvl="0" indent="0" algn="l" defTabSz="914400" rtl="0" eaLnBrk="1" fontAlgn="auto" latinLnBrk="0" hangingPunct="1">
              <a:lnSpc>
                <a:spcPct val="107000"/>
              </a:lnSpc>
              <a:spcBef>
                <a:spcPts val="0"/>
              </a:spcBef>
              <a:spcAft>
                <a:spcPts val="100"/>
              </a:spcAft>
              <a:buClrTx/>
              <a:buSzTx/>
              <a:buFontTx/>
              <a:buNone/>
              <a:tabLst/>
              <a:defRPr/>
            </a:pPr>
            <a:endParaRPr lang="en-US" sz="600" kern="0" baseline="0" noProof="1">
              <a:solidFill>
                <a:schemeClr val="accent1"/>
              </a:solidFill>
              <a:latin typeface="+mn-lt"/>
            </a:endParaRPr>
          </a:p>
          <a:p>
            <a:pPr marR="0" defTabSz="914400" eaLnBrk="1" fontAlgn="auto" latinLnBrk="0" hangingPunct="1">
              <a:lnSpc>
                <a:spcPct val="107000"/>
              </a:lnSpc>
              <a:spcBef>
                <a:spcPts val="0"/>
              </a:spcBef>
              <a:spcAft>
                <a:spcPts val="100"/>
              </a:spcAft>
              <a:buClrTx/>
              <a:buSzTx/>
              <a:buFontTx/>
              <a:buNone/>
              <a:tabLst/>
            </a:pPr>
            <a:endParaRPr kumimoji="0" lang="en-US" sz="600" b="0" i="0" u="none" strike="noStrike" kern="0" cap="none" spc="0" normalizeH="0" baseline="0" noProof="1">
              <a:ln>
                <a:noFill/>
              </a:ln>
              <a:solidFill>
                <a:srgbClr val="000000"/>
              </a:solidFill>
              <a:effectLst/>
              <a:uLnTx/>
              <a:uFillTx/>
              <a:latin typeface="+mn-lt"/>
            </a:endParaRPr>
          </a:p>
        </p:txBody>
      </p:sp>
      <p:sp>
        <p:nvSpPr>
          <p:cNvPr id="2" name="Chapter_titleonly">
            <a:extLst>
              <a:ext uri="{FF2B5EF4-FFF2-40B4-BE49-F238E27FC236}">
                <a16:creationId xmlns:a16="http://schemas.microsoft.com/office/drawing/2014/main" id="{F3D71E1B-DBA6-809E-FDB6-D0134DEB0E30}"/>
              </a:ext>
            </a:extLst>
          </p:cNvPr>
          <p:cNvSpPr>
            <a:spLocks noGrp="1"/>
          </p:cNvSpPr>
          <p:nvPr>
            <p:ph type="body" idx="15" hasCustomPrompt="1"/>
          </p:nvPr>
        </p:nvSpPr>
        <p:spPr>
          <a:xfrm>
            <a:off x="259080" y="259200"/>
            <a:ext cx="10452100" cy="388800"/>
          </a:xfrm>
        </p:spPr>
        <p:txBody>
          <a:bodyPr vert="horz" lIns="0" tIns="0" rIns="0" bIns="0" rtlCol="0">
            <a:noAutofit/>
          </a:bodyPr>
          <a:lstStyle>
            <a:lvl1pPr algn="l" defTabSz="914333" rtl="0" eaLnBrk="1" latinLnBrk="0" hangingPunct="1">
              <a:lnSpc>
                <a:spcPct val="89000"/>
              </a:lnSpc>
              <a:spcBef>
                <a:spcPts val="500"/>
              </a:spcBef>
              <a:buNone/>
              <a:defRPr lang="en-US" sz="2400" b="1" kern="1200" baseline="0" noProof="1">
                <a:solidFill>
                  <a:srgbClr val="00B9E5"/>
                </a:solidFill>
                <a:latin typeface="+mj-lt"/>
                <a:ea typeface="+mj-ea"/>
                <a:cs typeface="+mj-cs"/>
              </a:defRPr>
            </a:lvl1pPr>
          </a:lstStyle>
          <a:p>
            <a:pPr marL="0" lvl="0" indent="0">
              <a:spcBef>
                <a:spcPts val="0"/>
              </a:spcBef>
              <a:buFont typeface="Wingdings 3" panose="05040102010807070707" pitchFamily="18" charset="2"/>
            </a:pPr>
            <a:r>
              <a:rPr lang="en-US" noProof="1"/>
              <a:t>Add Chapter Title</a:t>
            </a:r>
          </a:p>
        </p:txBody>
      </p:sp>
      <p:sp>
        <p:nvSpPr>
          <p:cNvPr id="21" name="slide_title">
            <a:extLst>
              <a:ext uri="{FF2B5EF4-FFF2-40B4-BE49-F238E27FC236}">
                <a16:creationId xmlns:a16="http://schemas.microsoft.com/office/drawing/2014/main" id="{37C7D613-AF63-4D59-A3E7-00A3988669EF}"/>
              </a:ext>
            </a:extLst>
          </p:cNvPr>
          <p:cNvSpPr>
            <a:spLocks noGrp="1"/>
          </p:cNvSpPr>
          <p:nvPr>
            <p:ph type="title" sz="quarter" hasCustomPrompt="1"/>
          </p:nvPr>
        </p:nvSpPr>
        <p:spPr>
          <a:xfrm>
            <a:off x="259080" y="648000"/>
            <a:ext cx="10452100" cy="388800"/>
          </a:xfrm>
        </p:spPr>
        <p:txBody>
          <a:bodyPr/>
          <a:lstStyle>
            <a:lvl1pPr>
              <a:defRPr lang="en-US" sz="2400" b="1" kern="1200" baseline="0" noProof="1">
                <a:solidFill>
                  <a:srgbClr val="00B9E5"/>
                </a:solidFill>
                <a:latin typeface="+mj-lt"/>
                <a:ea typeface="+mj-ea"/>
                <a:cs typeface="+mj-cs"/>
              </a:defRPr>
            </a:lvl1pPr>
          </a:lstStyle>
          <a:p>
            <a:r>
              <a:rPr lang="en-US" noProof="1"/>
              <a:t>Add Slide Title</a:t>
            </a:r>
          </a:p>
        </p:txBody>
      </p:sp>
      <p:sp>
        <p:nvSpPr>
          <p:cNvPr id="5" name="Content Placeholder 1"/>
          <p:cNvSpPr>
            <a:spLocks noGrp="1"/>
          </p:cNvSpPr>
          <p:nvPr>
            <p:ph sz="half" idx="1" hasCustomPrompt="1"/>
          </p:nvPr>
        </p:nvSpPr>
        <p:spPr>
          <a:xfrm>
            <a:off x="259080" y="1295399"/>
            <a:ext cx="3129280" cy="20193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3910330" y="1295400"/>
            <a:ext cx="3129280" cy="20193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5" hasCustomPrompt="1"/>
          </p:nvPr>
        </p:nvSpPr>
        <p:spPr>
          <a:xfrm>
            <a:off x="7561580" y="1295400"/>
            <a:ext cx="3129280" cy="20193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2" hasCustomPrompt="1"/>
          </p:nvPr>
        </p:nvSpPr>
        <p:spPr>
          <a:xfrm>
            <a:off x="259080" y="3444240"/>
            <a:ext cx="3129280" cy="20193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5"/>
          <p:cNvSpPr>
            <a:spLocks noGrp="1"/>
          </p:cNvSpPr>
          <p:nvPr>
            <p:ph sz="half" idx="4" hasCustomPrompt="1"/>
          </p:nvPr>
        </p:nvSpPr>
        <p:spPr>
          <a:xfrm>
            <a:off x="3910330" y="3444240"/>
            <a:ext cx="3129280" cy="20193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6"/>
          <p:cNvSpPr>
            <a:spLocks noGrp="1"/>
          </p:cNvSpPr>
          <p:nvPr>
            <p:ph sz="half" idx="6" hasCustomPrompt="1"/>
          </p:nvPr>
        </p:nvSpPr>
        <p:spPr>
          <a:xfrm>
            <a:off x="7561580" y="3444240"/>
            <a:ext cx="3129280" cy="20193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699" y="5923478"/>
            <a:ext cx="333801" cy="247137"/>
          </a:xfrm>
          <a:prstGeom prst="rect">
            <a:avLst/>
          </a:prstGeom>
        </p:spPr>
        <p:txBody>
          <a:bodyPr/>
          <a:lstStyle>
            <a:lvl1pPr>
              <a:defRPr kern="0" baseline="0">
                <a:solidFill>
                  <a:schemeClr val="accent3"/>
                </a:solidFill>
              </a:defRPr>
            </a:lvl1pPr>
          </a:lstStyle>
          <a:p>
            <a:fld id="{4898AEC0-503E-4FA4-859C-D0F72D6E3F79}" type="slidenum">
              <a:rPr lang="en-US" noProof="1" dirty="0" smtClean="0"/>
              <a:pPr/>
              <a:t>‹#›</a:t>
            </a:fld>
            <a:endParaRPr lang="en-US" noProof="1"/>
          </a:p>
        </p:txBody>
      </p:sp>
      <p:sp>
        <p:nvSpPr>
          <p:cNvPr id="16" name="Rectangle7">
            <a:extLst>
              <a:ext uri="{FF2B5EF4-FFF2-40B4-BE49-F238E27FC236}">
                <a16:creationId xmlns:a16="http://schemas.microsoft.com/office/drawing/2014/main" id="{C680F8C7-4715-4E6C-829A-E87F16C03BB3}"/>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Tree>
    <p:extLst>
      <p:ext uri="{BB962C8B-B14F-4D97-AF65-F5344CB8AC3E}">
        <p14:creationId xmlns:p14="http://schemas.microsoft.com/office/powerpoint/2010/main" val="1836659194"/>
      </p:ext>
    </p:extLst>
  </p:cSld>
  <p:clrMapOvr>
    <a:masterClrMapping/>
  </p:clrMapOvr>
  <p:extLst>
    <p:ext uri="{DCECCB84-F9BA-43D5-87BE-67443E8EF086}">
      <p15:sldGuideLst xmlns:p15="http://schemas.microsoft.com/office/powerpoint/2012/main">
        <p15:guide id="0" pos="163">
          <p15:clr>
            <a:srgbClr val="FBAE40"/>
          </p15:clr>
        </p15:guide>
        <p15:guide id="1" pos="6736">
          <p15:clr>
            <a:srgbClr val="FBAE40"/>
          </p15:clr>
        </p15:guide>
        <p15:guide id="5" pos="2134">
          <p15:clr>
            <a:srgbClr val="FBAE40"/>
          </p15:clr>
        </p15:guide>
        <p15:guide id="6" pos="2463">
          <p15:clr>
            <a:srgbClr val="FBAE40"/>
          </p15:clr>
        </p15:guide>
        <p15:guide id="7" pos="4434">
          <p15:clr>
            <a:srgbClr val="FBAE40"/>
          </p15:clr>
        </p15:guide>
        <p15:guide id="8" pos="4763">
          <p15:clr>
            <a:srgbClr val="FBAE40"/>
          </p15:clr>
        </p15:guide>
        <p15:guide id="10" orient="horz" pos="163">
          <p15:clr>
            <a:srgbClr val="FBAE40"/>
          </p15:clr>
        </p15:guide>
        <p15:guide id="11" orient="horz" pos="408">
          <p15:clr>
            <a:srgbClr val="FBAE40"/>
          </p15:clr>
        </p15:guide>
        <p15:guide id="15" orient="horz" pos="2087">
          <p15:clr>
            <a:srgbClr val="FBAE40"/>
          </p15:clr>
        </p15:guide>
        <p15:guide id="18" orient="horz" pos="816">
          <p15:clr>
            <a:srgbClr val="FBAE40"/>
          </p15:clr>
        </p15:guide>
        <p15:guide id="19" orient="horz" pos="2088">
          <p15:clr>
            <a:srgbClr val="FBAE40"/>
          </p15:clr>
        </p15:guide>
        <p15:guide id="20" orient="horz" pos="2169">
          <p15:clr>
            <a:srgbClr val="FBAE40"/>
          </p15:clr>
        </p15:guide>
        <p15:guide id="21" orient="horz" pos="3441">
          <p15:clr>
            <a:srgbClr val="FBAE40"/>
          </p15:clr>
        </p15:guide>
        <p15:guide id="27" orient="horz" pos="652">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3 x 2 content light ">
    <p:spTree>
      <p:nvGrpSpPr>
        <p:cNvPr id="1" name=""/>
        <p:cNvGrpSpPr/>
        <p:nvPr/>
      </p:nvGrpSpPr>
      <p:grpSpPr>
        <a:xfrm>
          <a:off x="0" y="0"/>
          <a:ext cx="0" cy="0"/>
          <a:chOff x="0" y="0"/>
          <a:chExt cx="0" cy="0"/>
        </a:xfrm>
      </p:grpSpPr>
      <p:sp>
        <p:nvSpPr>
          <p:cNvPr id="2" name="Chapter_titleonly">
            <a:extLst>
              <a:ext uri="{FF2B5EF4-FFF2-40B4-BE49-F238E27FC236}">
                <a16:creationId xmlns:a16="http://schemas.microsoft.com/office/drawing/2014/main" id="{F3D71E1B-DBA6-809E-FDB6-D0134DEB0E30}"/>
              </a:ext>
            </a:extLst>
          </p:cNvPr>
          <p:cNvSpPr>
            <a:spLocks noGrp="1"/>
          </p:cNvSpPr>
          <p:nvPr>
            <p:ph type="body" idx="15" hasCustomPrompt="1"/>
          </p:nvPr>
        </p:nvSpPr>
        <p:spPr>
          <a:xfrm>
            <a:off x="259080" y="259200"/>
            <a:ext cx="10452100" cy="388800"/>
          </a:xfrm>
        </p:spPr>
        <p:txBody>
          <a:bodyPr vert="horz" lIns="0" tIns="0" rIns="0" bIns="0" rtlCol="0">
            <a:noAutofit/>
          </a:bodyPr>
          <a:lstStyle>
            <a:lvl1pPr algn="l" defTabSz="914333" rtl="0" eaLnBrk="1" latinLnBrk="0" hangingPunct="1">
              <a:lnSpc>
                <a:spcPct val="89000"/>
              </a:lnSpc>
              <a:spcBef>
                <a:spcPts val="500"/>
              </a:spcBef>
              <a:buNone/>
              <a:defRPr lang="en-US" sz="2400" b="1" kern="1200" baseline="0" noProof="1">
                <a:solidFill>
                  <a:srgbClr val="00B9E5"/>
                </a:solidFill>
                <a:latin typeface="+mj-lt"/>
                <a:ea typeface="+mj-ea"/>
                <a:cs typeface="+mj-cs"/>
              </a:defRPr>
            </a:lvl1pPr>
          </a:lstStyle>
          <a:p>
            <a:pPr marL="0" lvl="0" indent="0">
              <a:spcBef>
                <a:spcPts val="0"/>
              </a:spcBef>
              <a:buFont typeface="Wingdings 3" panose="05040102010807070707" pitchFamily="18" charset="2"/>
            </a:pPr>
            <a:r>
              <a:rPr lang="en-US" noProof="1"/>
              <a:t>Add Chapter Title</a:t>
            </a:r>
          </a:p>
        </p:txBody>
      </p:sp>
      <p:sp>
        <p:nvSpPr>
          <p:cNvPr id="21" name="slide_title">
            <a:extLst>
              <a:ext uri="{FF2B5EF4-FFF2-40B4-BE49-F238E27FC236}">
                <a16:creationId xmlns:a16="http://schemas.microsoft.com/office/drawing/2014/main" id="{37C7D613-AF63-4D59-A3E7-00A3988669EF}"/>
              </a:ext>
            </a:extLst>
          </p:cNvPr>
          <p:cNvSpPr>
            <a:spLocks noGrp="1"/>
          </p:cNvSpPr>
          <p:nvPr>
            <p:ph type="title" sz="quarter" hasCustomPrompt="1"/>
          </p:nvPr>
        </p:nvSpPr>
        <p:spPr>
          <a:xfrm>
            <a:off x="259080" y="648000"/>
            <a:ext cx="10452100" cy="388800"/>
          </a:xfrm>
        </p:spPr>
        <p:txBody>
          <a:bodyPr/>
          <a:lstStyle>
            <a:lvl1pPr>
              <a:defRPr lang="en-US" sz="2400" b="1" kern="1200" baseline="0" noProof="1">
                <a:solidFill>
                  <a:srgbClr val="00B9E5"/>
                </a:solidFill>
                <a:latin typeface="+mj-lt"/>
                <a:ea typeface="+mj-ea"/>
                <a:cs typeface="+mj-cs"/>
              </a:defRPr>
            </a:lvl1pPr>
          </a:lstStyle>
          <a:p>
            <a:r>
              <a:rPr lang="en-US" noProof="1"/>
              <a:t>Add Slide Title</a:t>
            </a:r>
          </a:p>
        </p:txBody>
      </p:sp>
      <p:sp>
        <p:nvSpPr>
          <p:cNvPr id="5" name="Content Placeholder 1"/>
          <p:cNvSpPr>
            <a:spLocks noGrp="1"/>
          </p:cNvSpPr>
          <p:nvPr>
            <p:ph sz="half" idx="1" hasCustomPrompt="1"/>
          </p:nvPr>
        </p:nvSpPr>
        <p:spPr>
          <a:xfrm>
            <a:off x="259080" y="1295399"/>
            <a:ext cx="3129280" cy="20193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3910330" y="1295400"/>
            <a:ext cx="3129280" cy="20193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5" hasCustomPrompt="1"/>
          </p:nvPr>
        </p:nvSpPr>
        <p:spPr>
          <a:xfrm>
            <a:off x="7561580" y="1295400"/>
            <a:ext cx="3129280" cy="20193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2" hasCustomPrompt="1"/>
          </p:nvPr>
        </p:nvSpPr>
        <p:spPr>
          <a:xfrm>
            <a:off x="259080" y="3444240"/>
            <a:ext cx="3129280" cy="20193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5"/>
          <p:cNvSpPr>
            <a:spLocks noGrp="1"/>
          </p:cNvSpPr>
          <p:nvPr>
            <p:ph sz="half" idx="4" hasCustomPrompt="1"/>
          </p:nvPr>
        </p:nvSpPr>
        <p:spPr>
          <a:xfrm>
            <a:off x="3910330" y="3444240"/>
            <a:ext cx="3129280" cy="20193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6"/>
          <p:cNvSpPr>
            <a:spLocks noGrp="1"/>
          </p:cNvSpPr>
          <p:nvPr>
            <p:ph sz="half" idx="6" hasCustomPrompt="1"/>
          </p:nvPr>
        </p:nvSpPr>
        <p:spPr>
          <a:xfrm>
            <a:off x="7561580" y="3444240"/>
            <a:ext cx="3129280" cy="20193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699" y="5923478"/>
            <a:ext cx="333801" cy="247137"/>
          </a:xfrm>
          <a:prstGeom prst="rect">
            <a:avLst/>
          </a:prstGeom>
        </p:spPr>
        <p:txBody>
          <a:bodyPr/>
          <a:lstStyle>
            <a:lvl1pPr>
              <a:defRPr kern="0" baseline="0">
                <a:solidFill>
                  <a:schemeClr val="accent3"/>
                </a:solidFill>
              </a:defRPr>
            </a:lvl1pPr>
          </a:lstStyle>
          <a:p>
            <a:fld id="{4898AEC0-503E-4FA4-859C-D0F72D6E3F79}" type="slidenum">
              <a:rPr lang="en-US" noProof="1" dirty="0" smtClean="0"/>
              <a:pPr/>
              <a:t>‹#›</a:t>
            </a:fld>
            <a:endParaRPr lang="en-US" noProof="1"/>
          </a:p>
        </p:txBody>
      </p:sp>
      <p:sp>
        <p:nvSpPr>
          <p:cNvPr id="16" name="Rectangle7">
            <a:extLst>
              <a:ext uri="{FF2B5EF4-FFF2-40B4-BE49-F238E27FC236}">
                <a16:creationId xmlns:a16="http://schemas.microsoft.com/office/drawing/2014/main" id="{C680F8C7-4715-4E6C-829A-E87F16C03BB3}"/>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Tree>
    <p:extLst>
      <p:ext uri="{BB962C8B-B14F-4D97-AF65-F5344CB8AC3E}">
        <p14:creationId xmlns:p14="http://schemas.microsoft.com/office/powerpoint/2010/main" val="1560586427"/>
      </p:ext>
    </p:extLst>
  </p:cSld>
  <p:clrMapOvr>
    <a:masterClrMapping/>
  </p:clrMapOvr>
  <p:extLst>
    <p:ext uri="{DCECCB84-F9BA-43D5-87BE-67443E8EF086}">
      <p15:sldGuideLst xmlns:p15="http://schemas.microsoft.com/office/powerpoint/2012/main">
        <p15:guide id="0" pos="163">
          <p15:clr>
            <a:srgbClr val="FBAE40"/>
          </p15:clr>
        </p15:guide>
        <p15:guide id="1" pos="6736">
          <p15:clr>
            <a:srgbClr val="FBAE40"/>
          </p15:clr>
        </p15:guide>
        <p15:guide id="5" pos="2134">
          <p15:clr>
            <a:srgbClr val="FBAE40"/>
          </p15:clr>
        </p15:guide>
        <p15:guide id="6" pos="2463">
          <p15:clr>
            <a:srgbClr val="FBAE40"/>
          </p15:clr>
        </p15:guide>
        <p15:guide id="7" pos="4434">
          <p15:clr>
            <a:srgbClr val="FBAE40"/>
          </p15:clr>
        </p15:guide>
        <p15:guide id="8" pos="4763">
          <p15:clr>
            <a:srgbClr val="FBAE40"/>
          </p15:clr>
        </p15:guide>
        <p15:guide id="10" orient="horz" pos="163">
          <p15:clr>
            <a:srgbClr val="FBAE40"/>
          </p15:clr>
        </p15:guide>
        <p15:guide id="11" orient="horz" pos="408">
          <p15:clr>
            <a:srgbClr val="FBAE40"/>
          </p15:clr>
        </p15:guide>
        <p15:guide id="15" orient="horz" pos="2087">
          <p15:clr>
            <a:srgbClr val="FBAE40"/>
          </p15:clr>
        </p15:guide>
        <p15:guide id="18" orient="horz" pos="816">
          <p15:clr>
            <a:srgbClr val="FBAE40"/>
          </p15:clr>
        </p15:guide>
        <p15:guide id="19" orient="horz" pos="2088">
          <p15:clr>
            <a:srgbClr val="FBAE40"/>
          </p15:clr>
        </p15:guide>
        <p15:guide id="20" orient="horz" pos="2169">
          <p15:clr>
            <a:srgbClr val="FBAE40"/>
          </p15:clr>
        </p15:guide>
        <p15:guide id="21" orient="horz" pos="3441">
          <p15:clr>
            <a:srgbClr val="FBAE40"/>
          </p15:clr>
        </p15:guide>
        <p15:guide id="27" orient="horz" pos="652">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1_4 x 2 content dark ">
    <p:spTree>
      <p:nvGrpSpPr>
        <p:cNvPr id="1" name=""/>
        <p:cNvGrpSpPr/>
        <p:nvPr/>
      </p:nvGrpSpPr>
      <p:grpSpPr>
        <a:xfrm>
          <a:off x="0" y="0"/>
          <a:ext cx="0" cy="0"/>
          <a:chOff x="0" y="0"/>
          <a:chExt cx="0" cy="0"/>
        </a:xfrm>
      </p:grpSpPr>
      <p:sp>
        <p:nvSpPr>
          <p:cNvPr id="4" name="BackgroundPicture2">
            <a:extLst>
              <a:ext uri="{FF2B5EF4-FFF2-40B4-BE49-F238E27FC236}">
                <a16:creationId xmlns:a16="http://schemas.microsoft.com/office/drawing/2014/main" id="{65CB7899-BD7D-F20D-A74C-931A3B68CABA}"/>
              </a:ext>
            </a:extLst>
          </p:cNvPr>
          <p:cNvSpPr/>
          <p:nvPr userDrawn="1"/>
        </p:nvSpPr>
        <p:spPr>
          <a:xfrm rot="10800000">
            <a:off x="0" y="5252612"/>
            <a:ext cx="10969626" cy="918001"/>
          </a:xfrm>
          <a:custGeom>
            <a:avLst/>
            <a:gdLst/>
            <a:ahLst/>
            <a:cxnLst/>
            <a:rect l="0" t="0" r="0" b="0"/>
            <a:pathLst>
              <a:path w="10969626" h="918001">
                <a:moveTo>
                  <a:pt x="0" y="0"/>
                </a:moveTo>
                <a:lnTo>
                  <a:pt x="10969625" y="0"/>
                </a:lnTo>
                <a:lnTo>
                  <a:pt x="10969625" y="349200"/>
                </a:lnTo>
                <a:lnTo>
                  <a:pt x="0" y="91800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path>
            </a:pathLst>
          </a:cu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7" name="Logo">
            <a:extLst>
              <a:ext uri="{FF2B5EF4-FFF2-40B4-BE49-F238E27FC236}">
                <a16:creationId xmlns:a16="http://schemas.microsoft.com/office/drawing/2014/main" id="{F3EC7E27-8B63-8F3F-5011-7C4E91B996F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7917" b="40255"/>
          <a:stretch/>
        </p:blipFill>
        <p:spPr>
          <a:xfrm>
            <a:off x="9703435" y="5581387"/>
            <a:ext cx="1104740" cy="438441"/>
          </a:xfrm>
          <a:prstGeom prst="rect">
            <a:avLst/>
          </a:prstGeom>
        </p:spPr>
      </p:pic>
      <p:sp>
        <p:nvSpPr>
          <p:cNvPr id="12" name="Footer">
            <a:extLst>
              <a:ext uri="{FF2B5EF4-FFF2-40B4-BE49-F238E27FC236}">
                <a16:creationId xmlns:a16="http://schemas.microsoft.com/office/drawing/2014/main" id="{7CC9E950-335A-16D5-8726-BCB98FCB8AE4}"/>
              </a:ext>
            </a:extLst>
          </p:cNvPr>
          <p:cNvSpPr txBox="1"/>
          <p:nvPr userDrawn="1"/>
        </p:nvSpPr>
        <p:spPr>
          <a:xfrm>
            <a:off x="593090" y="5935261"/>
            <a:ext cx="8850948" cy="122116"/>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kern="0" baseline="0" noProof="1">
                <a:solidFill>
                  <a:srgbClr val="A3BAC8"/>
                </a:solidFill>
                <a:latin typeface="+mn-lt"/>
              </a:rPr>
              <a:t>DC-AT/ESP1 | 08/05/2023 | © Bosch Rexroth AG 2023. All rights reserved, also regarding any disposal, exploitation, reproduction, editing, distribution, as well as in the event of applications for industrial property rights.</a:t>
            </a:r>
          </a:p>
          <a:p>
            <a:pPr marL="0" marR="0" lvl="0" indent="0" algn="l" defTabSz="914400" rtl="0" eaLnBrk="1" fontAlgn="auto" latinLnBrk="0" hangingPunct="1">
              <a:lnSpc>
                <a:spcPct val="107000"/>
              </a:lnSpc>
              <a:spcBef>
                <a:spcPts val="0"/>
              </a:spcBef>
              <a:spcAft>
                <a:spcPts val="100"/>
              </a:spcAft>
              <a:buClrTx/>
              <a:buSzTx/>
              <a:buFontTx/>
              <a:buNone/>
              <a:tabLst/>
              <a:defRPr/>
            </a:pPr>
            <a:endParaRPr lang="en-US" sz="600" kern="0" baseline="0" noProof="1">
              <a:solidFill>
                <a:schemeClr val="accent1"/>
              </a:solidFill>
              <a:latin typeface="+mn-lt"/>
            </a:endParaRPr>
          </a:p>
          <a:p>
            <a:pPr marR="0" defTabSz="914400" eaLnBrk="1" fontAlgn="auto" latinLnBrk="0" hangingPunct="1">
              <a:lnSpc>
                <a:spcPct val="107000"/>
              </a:lnSpc>
              <a:spcBef>
                <a:spcPts val="0"/>
              </a:spcBef>
              <a:spcAft>
                <a:spcPts val="100"/>
              </a:spcAft>
              <a:buClrTx/>
              <a:buSzTx/>
              <a:buFontTx/>
              <a:buNone/>
              <a:tabLst/>
            </a:pPr>
            <a:endParaRPr kumimoji="0" lang="en-US" sz="600" b="0" i="0" u="none" strike="noStrike" kern="0" cap="none" spc="0" normalizeH="0" baseline="0" noProof="1">
              <a:ln>
                <a:noFill/>
              </a:ln>
              <a:solidFill>
                <a:srgbClr val="000000"/>
              </a:solidFill>
              <a:effectLst/>
              <a:uLnTx/>
              <a:uFillTx/>
              <a:latin typeface="+mn-lt"/>
            </a:endParaRPr>
          </a:p>
        </p:txBody>
      </p:sp>
      <p:sp>
        <p:nvSpPr>
          <p:cNvPr id="2" name="Chapter_titleonly">
            <a:extLst>
              <a:ext uri="{FF2B5EF4-FFF2-40B4-BE49-F238E27FC236}">
                <a16:creationId xmlns:a16="http://schemas.microsoft.com/office/drawing/2014/main" id="{B0C8B8C5-F767-0B03-C680-4DF16170D066}"/>
              </a:ext>
            </a:extLst>
          </p:cNvPr>
          <p:cNvSpPr>
            <a:spLocks noGrp="1"/>
          </p:cNvSpPr>
          <p:nvPr>
            <p:ph type="body" idx="15" hasCustomPrompt="1"/>
          </p:nvPr>
        </p:nvSpPr>
        <p:spPr>
          <a:xfrm>
            <a:off x="259080" y="259200"/>
            <a:ext cx="10452100" cy="388800"/>
          </a:xfrm>
        </p:spPr>
        <p:txBody>
          <a:bodyPr vert="horz" lIns="0" tIns="0" rIns="0" bIns="0" rtlCol="0">
            <a:noAutofit/>
          </a:bodyPr>
          <a:lstStyle>
            <a:lvl1pPr algn="l" defTabSz="914333" rtl="0" eaLnBrk="1" latinLnBrk="0" hangingPunct="1">
              <a:lnSpc>
                <a:spcPct val="89000"/>
              </a:lnSpc>
              <a:spcBef>
                <a:spcPts val="500"/>
              </a:spcBef>
              <a:buNone/>
              <a:defRPr lang="en-US" sz="2400" b="1" kern="1200" baseline="0" noProof="1">
                <a:solidFill>
                  <a:srgbClr val="00B9E5"/>
                </a:solidFill>
                <a:latin typeface="+mj-lt"/>
                <a:ea typeface="+mj-ea"/>
                <a:cs typeface="+mj-cs"/>
              </a:defRPr>
            </a:lvl1pPr>
          </a:lstStyle>
          <a:p>
            <a:pPr marL="0" lvl="0" indent="0">
              <a:spcBef>
                <a:spcPts val="0"/>
              </a:spcBef>
              <a:buFont typeface="Wingdings 3" panose="05040102010807070707" pitchFamily="18" charset="2"/>
            </a:pPr>
            <a:r>
              <a:rPr lang="en-US" noProof="1"/>
              <a:t>Add Chapter Title</a:t>
            </a:r>
          </a:p>
        </p:txBody>
      </p:sp>
      <p:sp>
        <p:nvSpPr>
          <p:cNvPr id="24" name="slide_title">
            <a:extLst>
              <a:ext uri="{FF2B5EF4-FFF2-40B4-BE49-F238E27FC236}">
                <a16:creationId xmlns:a16="http://schemas.microsoft.com/office/drawing/2014/main" id="{311701A3-045D-4465-A625-85AD8C2B322E}"/>
              </a:ext>
            </a:extLst>
          </p:cNvPr>
          <p:cNvSpPr>
            <a:spLocks noGrp="1"/>
          </p:cNvSpPr>
          <p:nvPr>
            <p:ph type="title" sz="quarter" hasCustomPrompt="1"/>
          </p:nvPr>
        </p:nvSpPr>
        <p:spPr>
          <a:xfrm>
            <a:off x="259080" y="648000"/>
            <a:ext cx="10452100" cy="388800"/>
          </a:xfrm>
        </p:spPr>
        <p:txBody>
          <a:bodyPr/>
          <a:lstStyle>
            <a:lvl1pPr>
              <a:defRPr lang="en-US" sz="2400" b="1" kern="1200" baseline="0" noProof="1">
                <a:solidFill>
                  <a:srgbClr val="00B9E5"/>
                </a:solidFill>
                <a:latin typeface="+mj-lt"/>
                <a:ea typeface="+mj-ea"/>
                <a:cs typeface="+mj-cs"/>
              </a:defRPr>
            </a:lvl1pPr>
          </a:lstStyle>
          <a:p>
            <a:r>
              <a:rPr lang="en-US" noProof="1"/>
              <a:t>Add Slide Title</a:t>
            </a:r>
          </a:p>
        </p:txBody>
      </p:sp>
      <p:sp>
        <p:nvSpPr>
          <p:cNvPr id="5" name="Content Placeholder 1"/>
          <p:cNvSpPr>
            <a:spLocks noGrp="1"/>
          </p:cNvSpPr>
          <p:nvPr>
            <p:ph sz="half" idx="1" hasCustomPrompt="1"/>
          </p:nvPr>
        </p:nvSpPr>
        <p:spPr>
          <a:xfrm>
            <a:off x="259080" y="1295399"/>
            <a:ext cx="2515870" cy="20193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2904490" y="1295400"/>
            <a:ext cx="2515870" cy="20193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7" name="Content Placeholder 3">
            <a:extLst>
              <a:ext uri="{FF2B5EF4-FFF2-40B4-BE49-F238E27FC236}">
                <a16:creationId xmlns:a16="http://schemas.microsoft.com/office/drawing/2014/main" id="{58468F8D-277D-4F1A-84A1-62122010643F}"/>
              </a:ext>
            </a:extLst>
          </p:cNvPr>
          <p:cNvSpPr>
            <a:spLocks noGrp="1"/>
          </p:cNvSpPr>
          <p:nvPr>
            <p:ph sz="half" idx="5" hasCustomPrompt="1"/>
          </p:nvPr>
        </p:nvSpPr>
        <p:spPr>
          <a:xfrm>
            <a:off x="5549900" y="1295399"/>
            <a:ext cx="2515870" cy="20193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4"/>
          <p:cNvSpPr>
            <a:spLocks noGrp="1"/>
          </p:cNvSpPr>
          <p:nvPr>
            <p:ph sz="half" idx="7" hasCustomPrompt="1"/>
          </p:nvPr>
        </p:nvSpPr>
        <p:spPr>
          <a:xfrm>
            <a:off x="8195310" y="1295400"/>
            <a:ext cx="2515870" cy="20193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5"/>
          <p:cNvSpPr>
            <a:spLocks noGrp="1"/>
          </p:cNvSpPr>
          <p:nvPr>
            <p:ph sz="half" idx="2" hasCustomPrompt="1"/>
          </p:nvPr>
        </p:nvSpPr>
        <p:spPr>
          <a:xfrm>
            <a:off x="259080" y="3444240"/>
            <a:ext cx="2515870" cy="20193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6"/>
          <p:cNvSpPr>
            <a:spLocks noGrp="1"/>
          </p:cNvSpPr>
          <p:nvPr>
            <p:ph sz="half" idx="4" hasCustomPrompt="1"/>
          </p:nvPr>
        </p:nvSpPr>
        <p:spPr>
          <a:xfrm>
            <a:off x="2904490" y="3444240"/>
            <a:ext cx="2515870" cy="20193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8" name="Content Placeholder 7">
            <a:extLst>
              <a:ext uri="{FF2B5EF4-FFF2-40B4-BE49-F238E27FC236}">
                <a16:creationId xmlns:a16="http://schemas.microsoft.com/office/drawing/2014/main" id="{B143799E-2832-49D7-9953-45BACACA7549}"/>
              </a:ext>
            </a:extLst>
          </p:cNvPr>
          <p:cNvSpPr>
            <a:spLocks noGrp="1"/>
          </p:cNvSpPr>
          <p:nvPr>
            <p:ph sz="half" idx="6" hasCustomPrompt="1"/>
          </p:nvPr>
        </p:nvSpPr>
        <p:spPr>
          <a:xfrm>
            <a:off x="5549900" y="3444240"/>
            <a:ext cx="2515870" cy="20193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8"/>
          <p:cNvSpPr>
            <a:spLocks noGrp="1"/>
          </p:cNvSpPr>
          <p:nvPr>
            <p:ph sz="half" idx="8" hasCustomPrompt="1"/>
          </p:nvPr>
        </p:nvSpPr>
        <p:spPr>
          <a:xfrm>
            <a:off x="8195310" y="3444240"/>
            <a:ext cx="2515870" cy="20193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699" y="5923478"/>
            <a:ext cx="333801" cy="247137"/>
          </a:xfrm>
          <a:prstGeom prst="rect">
            <a:avLst/>
          </a:prstGeom>
        </p:spPr>
        <p:txBody>
          <a:bodyPr/>
          <a:lstStyle>
            <a:lvl1pPr>
              <a:defRPr kern="0" baseline="0">
                <a:solidFill>
                  <a:schemeClr val="accent3"/>
                </a:solidFill>
              </a:defRPr>
            </a:lvl1pPr>
          </a:lstStyle>
          <a:p>
            <a:fld id="{4898AEC0-503E-4FA4-859C-D0F72D6E3F79}" type="slidenum">
              <a:rPr lang="en-US" noProof="1" dirty="0" smtClean="0"/>
              <a:pPr/>
              <a:t>‹#›</a:t>
            </a:fld>
            <a:endParaRPr lang="en-US" noProof="1"/>
          </a:p>
        </p:txBody>
      </p:sp>
      <p:sp>
        <p:nvSpPr>
          <p:cNvPr id="21" name="Rectangle7">
            <a:extLst>
              <a:ext uri="{FF2B5EF4-FFF2-40B4-BE49-F238E27FC236}">
                <a16:creationId xmlns:a16="http://schemas.microsoft.com/office/drawing/2014/main" id="{60F530EA-2EFB-4DC6-BA26-465D18FD265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Tree>
    <p:extLst>
      <p:ext uri="{BB962C8B-B14F-4D97-AF65-F5344CB8AC3E}">
        <p14:creationId xmlns:p14="http://schemas.microsoft.com/office/powerpoint/2010/main" val="1999458410"/>
      </p:ext>
    </p:extLst>
  </p:cSld>
  <p:clrMapOvr>
    <a:masterClrMapping/>
  </p:clrMapOvr>
  <p:extLst>
    <p:ext uri="{DCECCB84-F9BA-43D5-87BE-67443E8EF086}">
      <p15:sldGuideLst xmlns:p15="http://schemas.microsoft.com/office/powerpoint/2012/main">
        <p15:guide id="0" pos="162">
          <p15:clr>
            <a:srgbClr val="FBAE40"/>
          </p15:clr>
        </p15:guide>
        <p15:guide id="1" pos="6744">
          <p15:clr>
            <a:srgbClr val="FBAE40"/>
          </p15:clr>
        </p15:guide>
        <p15:guide id="5" pos="1748">
          <p15:clr>
            <a:srgbClr val="FBAE40"/>
          </p15:clr>
        </p15:guide>
        <p15:guide id="6" pos="1829">
          <p15:clr>
            <a:srgbClr val="FBAE40"/>
          </p15:clr>
        </p15:guide>
        <p15:guide id="7" pos="3414">
          <p15:clr>
            <a:srgbClr val="FBAE40"/>
          </p15:clr>
        </p15:guide>
        <p15:guide id="8" pos="5162">
          <p15:clr>
            <a:srgbClr val="FBAE40"/>
          </p15:clr>
        </p15:guide>
        <p15:guide id="10" orient="horz" pos="162">
          <p15:clr>
            <a:srgbClr val="FBAE40"/>
          </p15:clr>
        </p15:guide>
        <p15:guide id="11" orient="horz" pos="408">
          <p15:clr>
            <a:srgbClr val="FBAE40"/>
          </p15:clr>
        </p15:guide>
        <p15:guide id="14" orient="horz" pos="813">
          <p15:clr>
            <a:srgbClr val="FBAE40"/>
          </p15:clr>
        </p15:guide>
        <p15:guide id="16" pos="3496">
          <p15:clr>
            <a:srgbClr val="FBAE40"/>
          </p15:clr>
        </p15:guide>
        <p15:guide id="17" pos="5080">
          <p15:clr>
            <a:srgbClr val="FBAE40"/>
          </p15:clr>
        </p15:guide>
        <p15:guide id="24" orient="horz" pos="2169">
          <p15:clr>
            <a:srgbClr val="FBAE40"/>
          </p15:clr>
        </p15:guide>
        <p15:guide id="25" orient="horz" pos="3441">
          <p15:clr>
            <a:srgbClr val="FBAE40"/>
          </p15:clr>
        </p15:guide>
        <p15:guide id="31" orient="horz" pos="652">
          <p15:clr>
            <a:srgbClr val="FBAE40"/>
          </p15:clr>
        </p15:guide>
        <p15:guide id="32" orient="horz" pos="2086">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4 x 2 content light ">
    <p:spTree>
      <p:nvGrpSpPr>
        <p:cNvPr id="1" name=""/>
        <p:cNvGrpSpPr/>
        <p:nvPr/>
      </p:nvGrpSpPr>
      <p:grpSpPr>
        <a:xfrm>
          <a:off x="0" y="0"/>
          <a:ext cx="0" cy="0"/>
          <a:chOff x="0" y="0"/>
          <a:chExt cx="0" cy="0"/>
        </a:xfrm>
      </p:grpSpPr>
      <p:sp>
        <p:nvSpPr>
          <p:cNvPr id="2" name="Chapter_titleonly">
            <a:extLst>
              <a:ext uri="{FF2B5EF4-FFF2-40B4-BE49-F238E27FC236}">
                <a16:creationId xmlns:a16="http://schemas.microsoft.com/office/drawing/2014/main" id="{B0C8B8C5-F767-0B03-C680-4DF16170D066}"/>
              </a:ext>
            </a:extLst>
          </p:cNvPr>
          <p:cNvSpPr>
            <a:spLocks noGrp="1"/>
          </p:cNvSpPr>
          <p:nvPr>
            <p:ph type="body" idx="15" hasCustomPrompt="1"/>
          </p:nvPr>
        </p:nvSpPr>
        <p:spPr>
          <a:xfrm>
            <a:off x="259080" y="259200"/>
            <a:ext cx="10452100" cy="388800"/>
          </a:xfrm>
        </p:spPr>
        <p:txBody>
          <a:bodyPr vert="horz" lIns="0" tIns="0" rIns="0" bIns="0" rtlCol="0">
            <a:noAutofit/>
          </a:bodyPr>
          <a:lstStyle>
            <a:lvl1pPr>
              <a:lnSpc>
                <a:spcPct val="89000"/>
              </a:lnSpc>
              <a:spcBef>
                <a:spcPts val="500"/>
              </a:spcBef>
              <a:buNone/>
              <a:defRPr lang="en-US" sz="2400" b="1" kern="1200" baseline="0" noProof="1">
                <a:solidFill>
                  <a:srgbClr val="00B9E5"/>
                </a:solidFill>
                <a:latin typeface="+mj-lt"/>
                <a:ea typeface="+mj-ea"/>
                <a:cs typeface="+mj-cs"/>
              </a:defRPr>
            </a:lvl1pPr>
          </a:lstStyle>
          <a:p>
            <a:pPr marL="0" lvl="0" indent="0">
              <a:spcBef>
                <a:spcPts val="0"/>
              </a:spcBef>
              <a:buFont typeface="Wingdings 3" panose="05040102010807070707" pitchFamily="18" charset="2"/>
            </a:pPr>
            <a:r>
              <a:rPr lang="en-US" noProof="1"/>
              <a:t>Add Chapter Title</a:t>
            </a:r>
          </a:p>
        </p:txBody>
      </p:sp>
      <p:sp>
        <p:nvSpPr>
          <p:cNvPr id="24" name="slide_title">
            <a:extLst>
              <a:ext uri="{FF2B5EF4-FFF2-40B4-BE49-F238E27FC236}">
                <a16:creationId xmlns:a16="http://schemas.microsoft.com/office/drawing/2014/main" id="{311701A3-045D-4465-A625-85AD8C2B322E}"/>
              </a:ext>
            </a:extLst>
          </p:cNvPr>
          <p:cNvSpPr>
            <a:spLocks noGrp="1"/>
          </p:cNvSpPr>
          <p:nvPr>
            <p:ph type="title" sz="quarter" hasCustomPrompt="1"/>
          </p:nvPr>
        </p:nvSpPr>
        <p:spPr>
          <a:xfrm>
            <a:off x="259080" y="648000"/>
            <a:ext cx="10452100" cy="388800"/>
          </a:xfrm>
        </p:spPr>
        <p:txBody>
          <a:bodyPr/>
          <a:lstStyle>
            <a:lvl1pPr>
              <a:defRPr lang="en-US" sz="2400" b="1" kern="1200" baseline="0" noProof="1">
                <a:solidFill>
                  <a:srgbClr val="00B9E5"/>
                </a:solidFill>
                <a:latin typeface="+mj-lt"/>
                <a:ea typeface="+mj-ea"/>
                <a:cs typeface="+mj-cs"/>
              </a:defRPr>
            </a:lvl1pPr>
          </a:lstStyle>
          <a:p>
            <a:r>
              <a:rPr lang="en-US" noProof="1"/>
              <a:t>Add Slide Title</a:t>
            </a:r>
          </a:p>
        </p:txBody>
      </p:sp>
      <p:sp>
        <p:nvSpPr>
          <p:cNvPr id="5" name="Content Placeholder 1"/>
          <p:cNvSpPr>
            <a:spLocks noGrp="1"/>
          </p:cNvSpPr>
          <p:nvPr>
            <p:ph sz="half" idx="1" hasCustomPrompt="1"/>
          </p:nvPr>
        </p:nvSpPr>
        <p:spPr>
          <a:xfrm>
            <a:off x="259080" y="1295399"/>
            <a:ext cx="2515870" cy="20193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2904490" y="1295400"/>
            <a:ext cx="2515870" cy="20193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7" name="Content Placeholder 3">
            <a:extLst>
              <a:ext uri="{FF2B5EF4-FFF2-40B4-BE49-F238E27FC236}">
                <a16:creationId xmlns:a16="http://schemas.microsoft.com/office/drawing/2014/main" id="{58468F8D-277D-4F1A-84A1-62122010643F}"/>
              </a:ext>
            </a:extLst>
          </p:cNvPr>
          <p:cNvSpPr>
            <a:spLocks noGrp="1"/>
          </p:cNvSpPr>
          <p:nvPr>
            <p:ph sz="half" idx="5" hasCustomPrompt="1"/>
          </p:nvPr>
        </p:nvSpPr>
        <p:spPr>
          <a:xfrm>
            <a:off x="5549900" y="1295399"/>
            <a:ext cx="2515870" cy="20193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4"/>
          <p:cNvSpPr>
            <a:spLocks noGrp="1"/>
          </p:cNvSpPr>
          <p:nvPr>
            <p:ph sz="half" idx="7" hasCustomPrompt="1"/>
          </p:nvPr>
        </p:nvSpPr>
        <p:spPr>
          <a:xfrm>
            <a:off x="8195310" y="1295400"/>
            <a:ext cx="2515870" cy="20193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5"/>
          <p:cNvSpPr>
            <a:spLocks noGrp="1"/>
          </p:cNvSpPr>
          <p:nvPr>
            <p:ph sz="half" idx="2" hasCustomPrompt="1"/>
          </p:nvPr>
        </p:nvSpPr>
        <p:spPr>
          <a:xfrm>
            <a:off x="259080" y="3444240"/>
            <a:ext cx="2515870" cy="20193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6"/>
          <p:cNvSpPr>
            <a:spLocks noGrp="1"/>
          </p:cNvSpPr>
          <p:nvPr>
            <p:ph sz="half" idx="4" hasCustomPrompt="1"/>
          </p:nvPr>
        </p:nvSpPr>
        <p:spPr>
          <a:xfrm>
            <a:off x="2904490" y="3444240"/>
            <a:ext cx="2515870" cy="20193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8" name="Content Placeholder 7">
            <a:extLst>
              <a:ext uri="{FF2B5EF4-FFF2-40B4-BE49-F238E27FC236}">
                <a16:creationId xmlns:a16="http://schemas.microsoft.com/office/drawing/2014/main" id="{B143799E-2832-49D7-9953-45BACACA7549}"/>
              </a:ext>
            </a:extLst>
          </p:cNvPr>
          <p:cNvSpPr>
            <a:spLocks noGrp="1"/>
          </p:cNvSpPr>
          <p:nvPr>
            <p:ph sz="half" idx="6" hasCustomPrompt="1"/>
          </p:nvPr>
        </p:nvSpPr>
        <p:spPr>
          <a:xfrm>
            <a:off x="5549900" y="3444240"/>
            <a:ext cx="2515870" cy="20193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8"/>
          <p:cNvSpPr>
            <a:spLocks noGrp="1"/>
          </p:cNvSpPr>
          <p:nvPr>
            <p:ph sz="half" idx="8" hasCustomPrompt="1"/>
          </p:nvPr>
        </p:nvSpPr>
        <p:spPr>
          <a:xfrm>
            <a:off x="8195310" y="3444240"/>
            <a:ext cx="2515870" cy="20193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699" y="5923478"/>
            <a:ext cx="333801" cy="247137"/>
          </a:xfrm>
          <a:prstGeom prst="rect">
            <a:avLst/>
          </a:prstGeom>
        </p:spPr>
        <p:txBody>
          <a:bodyPr/>
          <a:lstStyle>
            <a:lvl1pPr>
              <a:defRPr kern="0" baseline="0">
                <a:solidFill>
                  <a:schemeClr val="accent3"/>
                </a:solidFill>
              </a:defRPr>
            </a:lvl1pPr>
          </a:lstStyle>
          <a:p>
            <a:fld id="{4898AEC0-503E-4FA4-859C-D0F72D6E3F79}" type="slidenum">
              <a:rPr lang="en-US" noProof="1" dirty="0" smtClean="0"/>
              <a:pPr/>
              <a:t>‹#›</a:t>
            </a:fld>
            <a:endParaRPr lang="en-US" noProof="1"/>
          </a:p>
        </p:txBody>
      </p:sp>
      <p:sp>
        <p:nvSpPr>
          <p:cNvPr id="21" name="Rectangle7">
            <a:extLst>
              <a:ext uri="{FF2B5EF4-FFF2-40B4-BE49-F238E27FC236}">
                <a16:creationId xmlns:a16="http://schemas.microsoft.com/office/drawing/2014/main" id="{60F530EA-2EFB-4DC6-BA26-465D18FD265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Tree>
    <p:extLst>
      <p:ext uri="{BB962C8B-B14F-4D97-AF65-F5344CB8AC3E}">
        <p14:creationId xmlns:p14="http://schemas.microsoft.com/office/powerpoint/2010/main" val="2841176521"/>
      </p:ext>
    </p:extLst>
  </p:cSld>
  <p:clrMapOvr>
    <a:masterClrMapping/>
  </p:clrMapOvr>
  <p:extLst>
    <p:ext uri="{DCECCB84-F9BA-43D5-87BE-67443E8EF086}">
      <p15:sldGuideLst xmlns:p15="http://schemas.microsoft.com/office/powerpoint/2012/main">
        <p15:guide id="0" pos="162">
          <p15:clr>
            <a:srgbClr val="FBAE40"/>
          </p15:clr>
        </p15:guide>
        <p15:guide id="1" pos="6744">
          <p15:clr>
            <a:srgbClr val="FBAE40"/>
          </p15:clr>
        </p15:guide>
        <p15:guide id="5" pos="1748">
          <p15:clr>
            <a:srgbClr val="FBAE40"/>
          </p15:clr>
        </p15:guide>
        <p15:guide id="6" pos="1829">
          <p15:clr>
            <a:srgbClr val="FBAE40"/>
          </p15:clr>
        </p15:guide>
        <p15:guide id="7" pos="3414">
          <p15:clr>
            <a:srgbClr val="FBAE40"/>
          </p15:clr>
        </p15:guide>
        <p15:guide id="8" pos="5162">
          <p15:clr>
            <a:srgbClr val="FBAE40"/>
          </p15:clr>
        </p15:guide>
        <p15:guide id="10" orient="horz" pos="162">
          <p15:clr>
            <a:srgbClr val="FBAE40"/>
          </p15:clr>
        </p15:guide>
        <p15:guide id="11" orient="horz" pos="408">
          <p15:clr>
            <a:srgbClr val="FBAE40"/>
          </p15:clr>
        </p15:guide>
        <p15:guide id="14" orient="horz" pos="813">
          <p15:clr>
            <a:srgbClr val="FBAE40"/>
          </p15:clr>
        </p15:guide>
        <p15:guide id="16" pos="3496">
          <p15:clr>
            <a:srgbClr val="FBAE40"/>
          </p15:clr>
        </p15:guide>
        <p15:guide id="17" pos="5080">
          <p15:clr>
            <a:srgbClr val="FBAE40"/>
          </p15:clr>
        </p15:guide>
        <p15:guide id="24" orient="horz" pos="2169">
          <p15:clr>
            <a:srgbClr val="FBAE40"/>
          </p15:clr>
        </p15:guide>
        <p15:guide id="25" orient="horz" pos="3441">
          <p15:clr>
            <a:srgbClr val="FBAE40"/>
          </p15:clr>
        </p15:guide>
        <p15:guide id="31" orient="horz" pos="652">
          <p15:clr>
            <a:srgbClr val="FBAE40"/>
          </p15:clr>
        </p15:guide>
        <p15:guide id="32" orient="horz" pos="2086">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2_1 content dark ">
    <p:spTree>
      <p:nvGrpSpPr>
        <p:cNvPr id="1" name=""/>
        <p:cNvGrpSpPr/>
        <p:nvPr/>
      </p:nvGrpSpPr>
      <p:grpSpPr>
        <a:xfrm>
          <a:off x="0" y="0"/>
          <a:ext cx="0" cy="0"/>
          <a:chOff x="0" y="0"/>
          <a:chExt cx="0" cy="0"/>
        </a:xfrm>
      </p:grpSpPr>
      <p:sp>
        <p:nvSpPr>
          <p:cNvPr id="2" name="BackgroundPicture2">
            <a:extLst>
              <a:ext uri="{FF2B5EF4-FFF2-40B4-BE49-F238E27FC236}">
                <a16:creationId xmlns:a16="http://schemas.microsoft.com/office/drawing/2014/main" id="{D2B671C2-F892-7D86-47F6-297924D45BA0}"/>
              </a:ext>
            </a:extLst>
          </p:cNvPr>
          <p:cNvSpPr/>
          <p:nvPr userDrawn="1"/>
        </p:nvSpPr>
        <p:spPr>
          <a:xfrm rot="10800000">
            <a:off x="0" y="5252612"/>
            <a:ext cx="10969626" cy="918001"/>
          </a:xfrm>
          <a:custGeom>
            <a:avLst/>
            <a:gdLst/>
            <a:ahLst/>
            <a:cxnLst/>
            <a:rect l="0" t="0" r="0" b="0"/>
            <a:pathLst>
              <a:path w="10969626" h="918001">
                <a:moveTo>
                  <a:pt x="0" y="0"/>
                </a:moveTo>
                <a:lnTo>
                  <a:pt x="10969625" y="0"/>
                </a:lnTo>
                <a:lnTo>
                  <a:pt x="10969625" y="349200"/>
                </a:lnTo>
                <a:lnTo>
                  <a:pt x="0" y="91800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path>
            </a:pathLst>
          </a:cu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4" name="Logo">
            <a:extLst>
              <a:ext uri="{FF2B5EF4-FFF2-40B4-BE49-F238E27FC236}">
                <a16:creationId xmlns:a16="http://schemas.microsoft.com/office/drawing/2014/main" id="{E226CA20-F6D6-2E36-A0A8-19247210411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7917" b="40255"/>
          <a:stretch/>
        </p:blipFill>
        <p:spPr>
          <a:xfrm>
            <a:off x="9703435" y="5581387"/>
            <a:ext cx="1104740" cy="438441"/>
          </a:xfrm>
          <a:prstGeom prst="rect">
            <a:avLst/>
          </a:prstGeom>
        </p:spPr>
      </p:pic>
      <p:sp>
        <p:nvSpPr>
          <p:cNvPr id="7" name="Footer">
            <a:extLst>
              <a:ext uri="{FF2B5EF4-FFF2-40B4-BE49-F238E27FC236}">
                <a16:creationId xmlns:a16="http://schemas.microsoft.com/office/drawing/2014/main" id="{C7059B8D-6CE9-AFC3-4791-373D5B9A5384}"/>
              </a:ext>
            </a:extLst>
          </p:cNvPr>
          <p:cNvSpPr txBox="1"/>
          <p:nvPr userDrawn="1"/>
        </p:nvSpPr>
        <p:spPr>
          <a:xfrm>
            <a:off x="593090" y="5935261"/>
            <a:ext cx="8850948" cy="122116"/>
          </a:xfrm>
          <a:prstGeom prst="rect">
            <a:avLst/>
          </a:prstGeom>
          <a:noFill/>
        </p:spPr>
        <p:txBody>
          <a:bodyPr wrap="square" lIns="0" tIns="0" rIns="0" bIns="0" rtlCol="0">
            <a:noAutofit/>
          </a:bodyPr>
          <a:lstStyle/>
          <a:p>
            <a:pPr marR="0" defTabSz="914400" eaLnBrk="1" fontAlgn="auto" latinLnBrk="0" hangingPunct="1">
              <a:lnSpc>
                <a:spcPct val="107000"/>
              </a:lnSpc>
              <a:spcBef>
                <a:spcPts val="0"/>
              </a:spcBef>
              <a:spcAft>
                <a:spcPts val="100"/>
              </a:spcAft>
              <a:buClrTx/>
              <a:buSzTx/>
              <a:buFontTx/>
              <a:buNone/>
              <a:tabLst/>
            </a:pPr>
            <a:r>
              <a:rPr kumimoji="0" lang="de-DE" sz="600" b="0" i="0" u="none" strike="noStrike" kern="0" cap="none" spc="0" normalizeH="0" baseline="0" noProof="1">
                <a:ln>
                  <a:noFill/>
                </a:ln>
                <a:solidFill>
                  <a:srgbClr val="A3BAC8"/>
                </a:solidFill>
                <a:effectLst/>
                <a:uLnTx/>
                <a:uFillTx/>
                <a:latin typeface="Bosch Office Sans" pitchFamily="2" charset="0"/>
              </a:rPr>
              <a:t>DC-AT/ESP1 | 31.05.2023 | © Bosch Rexroth AG 2023. Alle Rechte vorbehalten, auch bzgl. jeder Verfügung, Verwertung, Reproduktion, Bearbeitung, Weitergabe sowie für den Fall von Schutzrechtsanmeldungen.</a:t>
            </a:r>
            <a:endParaRPr kumimoji="0" lang="en-US" sz="600" b="0" i="0" u="none" strike="noStrike" kern="0" cap="none" spc="0" normalizeH="0" baseline="0" noProof="1">
              <a:ln>
                <a:noFill/>
              </a:ln>
              <a:solidFill>
                <a:srgbClr val="A3BAC8"/>
              </a:solidFill>
              <a:effectLst/>
              <a:uLnTx/>
              <a:uFillTx/>
              <a:latin typeface="Bosch Office Sans" pitchFamily="2" charset="0"/>
            </a:endParaRPr>
          </a:p>
          <a:p>
            <a:pPr marR="0" defTabSz="914400" eaLnBrk="1" fontAlgn="auto" latinLnBrk="0" hangingPunct="1">
              <a:lnSpc>
                <a:spcPct val="107000"/>
              </a:lnSpc>
              <a:spcBef>
                <a:spcPts val="0"/>
              </a:spcBef>
              <a:spcAft>
                <a:spcPts val="100"/>
              </a:spcAft>
              <a:buClrTx/>
              <a:buSzTx/>
              <a:buFontTx/>
              <a:buNone/>
              <a:tabLst/>
            </a:pPr>
            <a:endParaRPr kumimoji="0" lang="en-US" sz="600" b="0" i="0" u="none" strike="noStrike" kern="0" cap="none" spc="0" normalizeH="0" baseline="0" noProof="1">
              <a:ln>
                <a:noFill/>
              </a:ln>
              <a:solidFill>
                <a:srgbClr val="000000"/>
              </a:solidFill>
              <a:effectLst/>
              <a:uLnTx/>
              <a:uFillTx/>
              <a:latin typeface="+mn-lt"/>
            </a:endParaRPr>
          </a:p>
        </p:txBody>
      </p:sp>
      <p:sp>
        <p:nvSpPr>
          <p:cNvPr id="3" name="Chapter_titleonly">
            <a:extLst>
              <a:ext uri="{FF2B5EF4-FFF2-40B4-BE49-F238E27FC236}">
                <a16:creationId xmlns:a16="http://schemas.microsoft.com/office/drawing/2014/main" id="{BE09DEEA-7110-245B-5AD2-75A29B3BA8EA}"/>
              </a:ext>
            </a:extLst>
          </p:cNvPr>
          <p:cNvSpPr>
            <a:spLocks noGrp="1"/>
          </p:cNvSpPr>
          <p:nvPr>
            <p:ph type="body" idx="15" hasCustomPrompt="1"/>
          </p:nvPr>
        </p:nvSpPr>
        <p:spPr>
          <a:xfrm>
            <a:off x="259080" y="259200"/>
            <a:ext cx="10452100" cy="388800"/>
          </a:xfrm>
        </p:spPr>
        <p:txBody>
          <a:bodyPr vert="horz" lIns="0" tIns="0" rIns="0" bIns="0" rtlCol="0">
            <a:noAutofit/>
          </a:bodyPr>
          <a:lstStyle>
            <a:lvl1pPr>
              <a:lnSpc>
                <a:spcPct val="89000"/>
              </a:lnSpc>
              <a:buNone/>
              <a:defRPr lang="de-DE" sz="2400" b="1" kern="0" baseline="0">
                <a:solidFill>
                  <a:srgbClr val="00B9E5"/>
                </a:solidFill>
                <a:latin typeface="+mj-lt"/>
                <a:ea typeface="+mn-ea"/>
                <a:cs typeface="+mn-cs"/>
              </a:defRPr>
            </a:lvl1pPr>
          </a:lstStyle>
          <a:p>
            <a:pPr marL="0" lvl="0" indent="0">
              <a:spcBef>
                <a:spcPts val="0"/>
              </a:spcBef>
              <a:buFont typeface="Wingdings 3" panose="05040102010807070707" pitchFamily="18" charset="2"/>
            </a:pPr>
            <a:r>
              <a:rPr lang="en-US" noProof="1"/>
              <a:t>Kapitel­überschrift hinzufügen</a:t>
            </a:r>
          </a:p>
        </p:txBody>
      </p:sp>
      <p:sp>
        <p:nvSpPr>
          <p:cNvPr id="15" name="slide_title">
            <a:extLst>
              <a:ext uri="{FF2B5EF4-FFF2-40B4-BE49-F238E27FC236}">
                <a16:creationId xmlns:a16="http://schemas.microsoft.com/office/drawing/2014/main" id="{C0A6F091-52AD-4C0A-8D32-80EE860A9980}"/>
              </a:ext>
            </a:extLst>
          </p:cNvPr>
          <p:cNvSpPr>
            <a:spLocks noGrp="1"/>
          </p:cNvSpPr>
          <p:nvPr>
            <p:ph type="title" sz="quarter" hasCustomPrompt="1"/>
          </p:nvPr>
        </p:nvSpPr>
        <p:spPr>
          <a:xfrm>
            <a:off x="259080" y="648000"/>
            <a:ext cx="10452100" cy="388800"/>
          </a:xfrm>
        </p:spPr>
        <p:txBody>
          <a:bodyPr/>
          <a:lstStyle>
            <a:lvl1pPr>
              <a:defRPr>
                <a:solidFill>
                  <a:srgbClr val="00B9E5"/>
                </a:solidFill>
              </a:defRPr>
            </a:lvl1pPr>
          </a:lstStyle>
          <a:p>
            <a:r>
              <a:rPr lang="en-US" noProof="1"/>
              <a:t>Folienüberschrift hinzufügen</a:t>
            </a:r>
          </a:p>
        </p:txBody>
      </p:sp>
      <p:sp>
        <p:nvSpPr>
          <p:cNvPr id="5" name="Content Placeholder 1">
            <a:extLst>
              <a:ext uri="{FF2B5EF4-FFF2-40B4-BE49-F238E27FC236}">
                <a16:creationId xmlns:a16="http://schemas.microsoft.com/office/drawing/2014/main" id="{4D46C5CB-CB38-4AD2-99D2-34C738DF30C0}"/>
              </a:ext>
            </a:extLst>
          </p:cNvPr>
          <p:cNvSpPr>
            <a:spLocks noGrp="1"/>
          </p:cNvSpPr>
          <p:nvPr>
            <p:ph sz="quarter" idx="1" hasCustomPrompt="1"/>
          </p:nvPr>
        </p:nvSpPr>
        <p:spPr>
          <a:xfrm>
            <a:off x="259080" y="1295400"/>
            <a:ext cx="10452100" cy="416814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Rectangle7">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endParaRPr lang="en-US" sz="550" b="0" i="0" u="none" strike="noStrike" kern="0" baseline="0" noProof="1">
              <a:solidFill>
                <a:srgbClr val="000000"/>
              </a:solidFill>
              <a:latin typeface="+mn-lt"/>
            </a:endParaRPr>
          </a:p>
        </p:txBody>
      </p:sp>
      <p:sp>
        <p:nvSpPr>
          <p:cNvPr id="6" name="Slide Number Placeholder 5"/>
          <p:cNvSpPr>
            <a:spLocks noGrp="1"/>
          </p:cNvSpPr>
          <p:nvPr>
            <p:ph type="sldNum" sz="quarter" idx="12"/>
          </p:nvPr>
        </p:nvSpPr>
        <p:spPr>
          <a:xfrm>
            <a:off x="266699" y="5923478"/>
            <a:ext cx="333801" cy="247137"/>
          </a:xfrm>
          <a:prstGeom prst="rect">
            <a:avLst/>
          </a:prstGeom>
        </p:spPr>
        <p:txBody>
          <a:bodyPr/>
          <a:lstStyle>
            <a:lvl1pPr>
              <a:defRPr kern="0" baseline="0">
                <a:solidFill>
                  <a:schemeClr val="accent3"/>
                </a:solidFill>
              </a:defRPr>
            </a:lvl1pPr>
          </a:lstStyle>
          <a:p>
            <a:fld id="{4898AEC0-503E-4FA4-859C-D0F72D6E3F79}" type="slidenum">
              <a:rPr lang="en-US" noProof="1" dirty="0" smtClean="0"/>
              <a:pPr/>
              <a:t>‹#›</a:t>
            </a:fld>
            <a:endParaRPr lang="en-US" noProof="1"/>
          </a:p>
        </p:txBody>
      </p:sp>
    </p:spTree>
    <p:extLst>
      <p:ext uri="{BB962C8B-B14F-4D97-AF65-F5344CB8AC3E}">
        <p14:creationId xmlns:p14="http://schemas.microsoft.com/office/powerpoint/2010/main" val="13519582"/>
      </p:ext>
    </p:extLst>
  </p:cSld>
  <p:clrMapOvr>
    <a:masterClrMapping/>
  </p:clrMapOvr>
  <p:extLst>
    <p:ext uri="{DCECCB84-F9BA-43D5-87BE-67443E8EF086}">
      <p15:sldGuideLst xmlns:p15="http://schemas.microsoft.com/office/powerpoint/2012/main">
        <p15:guide id="0" pos="163">
          <p15:clr>
            <a:srgbClr val="FBAE40"/>
          </p15:clr>
        </p15:guide>
        <p15:guide id="1" pos="6747">
          <p15:clr>
            <a:srgbClr val="FBAE40"/>
          </p15:clr>
        </p15:guide>
        <p15:guide id="10" orient="horz" pos="163">
          <p15:clr>
            <a:srgbClr val="FBAE40"/>
          </p15:clr>
        </p15:guide>
        <p15:guide id="11" orient="horz" pos="408">
          <p15:clr>
            <a:srgbClr val="FBAE40"/>
          </p15:clr>
        </p15:guide>
        <p15:guide id="15" orient="horz" pos="652">
          <p15:clr>
            <a:srgbClr val="FBAE40"/>
          </p15:clr>
        </p15:guide>
        <p15:guide id="16" orient="horz" pos="816">
          <p15:clr>
            <a:srgbClr val="FBAE40"/>
          </p15:clr>
        </p15:guide>
        <p15:guide id="17" orient="horz" pos="3441">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1 content light ">
    <p:spTree>
      <p:nvGrpSpPr>
        <p:cNvPr id="1" name=""/>
        <p:cNvGrpSpPr/>
        <p:nvPr/>
      </p:nvGrpSpPr>
      <p:grpSpPr>
        <a:xfrm>
          <a:off x="0" y="0"/>
          <a:ext cx="0" cy="0"/>
          <a:chOff x="0" y="0"/>
          <a:chExt cx="0" cy="0"/>
        </a:xfrm>
      </p:grpSpPr>
      <p:sp>
        <p:nvSpPr>
          <p:cNvPr id="3" name="Chapter_titleonly">
            <a:extLst>
              <a:ext uri="{FF2B5EF4-FFF2-40B4-BE49-F238E27FC236}">
                <a16:creationId xmlns:a16="http://schemas.microsoft.com/office/drawing/2014/main" id="{BE09DEEA-7110-245B-5AD2-75A29B3BA8EA}"/>
              </a:ext>
            </a:extLst>
          </p:cNvPr>
          <p:cNvSpPr>
            <a:spLocks noGrp="1"/>
          </p:cNvSpPr>
          <p:nvPr>
            <p:ph type="body" idx="15" hasCustomPrompt="1"/>
          </p:nvPr>
        </p:nvSpPr>
        <p:spPr>
          <a:xfrm>
            <a:off x="259080" y="259200"/>
            <a:ext cx="10452100" cy="388800"/>
          </a:xfrm>
        </p:spPr>
        <p:txBody>
          <a:bodyPr vert="horz" lIns="0" tIns="0" rIns="0" bIns="0" rtlCol="0">
            <a:noAutofit/>
          </a:bodyPr>
          <a:lstStyle>
            <a:lvl1pPr>
              <a:lnSpc>
                <a:spcPct val="89000"/>
              </a:lnSpc>
              <a:buNone/>
              <a:defRPr lang="de-DE" sz="2400" b="1" kern="0" baseline="0">
                <a:solidFill>
                  <a:srgbClr val="00B9E5"/>
                </a:solidFill>
                <a:latin typeface="+mj-lt"/>
                <a:ea typeface="+mn-ea"/>
                <a:cs typeface="+mn-cs"/>
              </a:defRPr>
            </a:lvl1pPr>
          </a:lstStyle>
          <a:p>
            <a:pPr marL="0" lvl="0" indent="0">
              <a:spcBef>
                <a:spcPts val="0"/>
              </a:spcBef>
              <a:buFont typeface="Wingdings 3" panose="05040102010807070707" pitchFamily="18" charset="2"/>
            </a:pPr>
            <a:r>
              <a:rPr lang="en-US" noProof="1"/>
              <a:t>Kapitel­überschrift hinzufügen</a:t>
            </a:r>
          </a:p>
        </p:txBody>
      </p:sp>
      <p:sp>
        <p:nvSpPr>
          <p:cNvPr id="15" name="slide_title">
            <a:extLst>
              <a:ext uri="{FF2B5EF4-FFF2-40B4-BE49-F238E27FC236}">
                <a16:creationId xmlns:a16="http://schemas.microsoft.com/office/drawing/2014/main" id="{C0A6F091-52AD-4C0A-8D32-80EE860A9980}"/>
              </a:ext>
            </a:extLst>
          </p:cNvPr>
          <p:cNvSpPr>
            <a:spLocks noGrp="1"/>
          </p:cNvSpPr>
          <p:nvPr>
            <p:ph type="title" sz="quarter" hasCustomPrompt="1"/>
          </p:nvPr>
        </p:nvSpPr>
        <p:spPr>
          <a:xfrm>
            <a:off x="259080" y="648000"/>
            <a:ext cx="10452100" cy="388800"/>
          </a:xfrm>
        </p:spPr>
        <p:txBody>
          <a:bodyPr/>
          <a:lstStyle>
            <a:lvl1pPr>
              <a:defRPr>
                <a:solidFill>
                  <a:srgbClr val="00B9E5"/>
                </a:solidFill>
              </a:defRPr>
            </a:lvl1pPr>
          </a:lstStyle>
          <a:p>
            <a:r>
              <a:rPr lang="en-US" noProof="1"/>
              <a:t>Folienüberschrift hinzufügen</a:t>
            </a:r>
          </a:p>
        </p:txBody>
      </p:sp>
      <p:sp>
        <p:nvSpPr>
          <p:cNvPr id="5" name="Content Placeholder 1">
            <a:extLst>
              <a:ext uri="{FF2B5EF4-FFF2-40B4-BE49-F238E27FC236}">
                <a16:creationId xmlns:a16="http://schemas.microsoft.com/office/drawing/2014/main" id="{4D46C5CB-CB38-4AD2-99D2-34C738DF30C0}"/>
              </a:ext>
            </a:extLst>
          </p:cNvPr>
          <p:cNvSpPr>
            <a:spLocks noGrp="1"/>
          </p:cNvSpPr>
          <p:nvPr>
            <p:ph sz="quarter" idx="1" hasCustomPrompt="1"/>
          </p:nvPr>
        </p:nvSpPr>
        <p:spPr>
          <a:xfrm>
            <a:off x="259080" y="1295400"/>
            <a:ext cx="10452100" cy="416814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Slide Number Placeholder 5"/>
          <p:cNvSpPr>
            <a:spLocks noGrp="1"/>
          </p:cNvSpPr>
          <p:nvPr>
            <p:ph type="sldNum" sz="quarter" idx="12"/>
          </p:nvPr>
        </p:nvSpPr>
        <p:spPr>
          <a:xfrm>
            <a:off x="266699" y="5923478"/>
            <a:ext cx="333801" cy="247137"/>
          </a:xfrm>
          <a:prstGeom prst="rect">
            <a:avLst/>
          </a:prstGeom>
        </p:spPr>
        <p:txBody>
          <a:bodyPr/>
          <a:lstStyle>
            <a:lvl1pPr>
              <a:defRPr kern="0" baseline="0">
                <a:solidFill>
                  <a:schemeClr val="accent3"/>
                </a:solidFill>
              </a:defRPr>
            </a:lvl1pPr>
          </a:lstStyle>
          <a:p>
            <a:fld id="{4898AEC0-503E-4FA4-859C-D0F72D6E3F79}" type="slidenum">
              <a:rPr lang="en-US" noProof="1" dirty="0" smtClean="0"/>
              <a:pPr/>
              <a:t>‹#›</a:t>
            </a:fld>
            <a:endParaRPr lang="en-US" noProof="1"/>
          </a:p>
        </p:txBody>
      </p:sp>
      <p:sp>
        <p:nvSpPr>
          <p:cNvPr id="10" name="Rectangle7">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endParaRPr lang="en-US" sz="550" b="0" i="0" u="none" strike="noStrike" kern="0" baseline="0" noProof="1">
              <a:solidFill>
                <a:srgbClr val="000000"/>
              </a:solidFill>
              <a:latin typeface="+mn-lt"/>
            </a:endParaRPr>
          </a:p>
        </p:txBody>
      </p:sp>
    </p:spTree>
    <p:extLst>
      <p:ext uri="{BB962C8B-B14F-4D97-AF65-F5344CB8AC3E}">
        <p14:creationId xmlns:p14="http://schemas.microsoft.com/office/powerpoint/2010/main" val="3665749390"/>
      </p:ext>
    </p:extLst>
  </p:cSld>
  <p:clrMapOvr>
    <a:masterClrMapping/>
  </p:clrMapOvr>
  <p:extLst>
    <p:ext uri="{DCECCB84-F9BA-43D5-87BE-67443E8EF086}">
      <p15:sldGuideLst xmlns:p15="http://schemas.microsoft.com/office/powerpoint/2012/main">
        <p15:guide id="0" pos="163">
          <p15:clr>
            <a:srgbClr val="FBAE40"/>
          </p15:clr>
        </p15:guide>
        <p15:guide id="1" pos="6747">
          <p15:clr>
            <a:srgbClr val="FBAE40"/>
          </p15:clr>
        </p15:guide>
        <p15:guide id="10" orient="horz" pos="163">
          <p15:clr>
            <a:srgbClr val="FBAE40"/>
          </p15:clr>
        </p15:guide>
        <p15:guide id="11" orient="horz" pos="408">
          <p15:clr>
            <a:srgbClr val="FBAE40"/>
          </p15:clr>
        </p15:guide>
        <p15:guide id="15" orient="horz" pos="652">
          <p15:clr>
            <a:srgbClr val="FBAE40"/>
          </p15:clr>
        </p15:guide>
        <p15:guide id="16" orient="horz" pos="816">
          <p15:clr>
            <a:srgbClr val="FBAE40"/>
          </p15:clr>
        </p15:guide>
        <p15:guide id="17" orient="horz" pos="3441">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2_2 content dark ">
    <p:spTree>
      <p:nvGrpSpPr>
        <p:cNvPr id="1" name=""/>
        <p:cNvGrpSpPr/>
        <p:nvPr/>
      </p:nvGrpSpPr>
      <p:grpSpPr>
        <a:xfrm>
          <a:off x="0" y="0"/>
          <a:ext cx="0" cy="0"/>
          <a:chOff x="0" y="0"/>
          <a:chExt cx="0" cy="0"/>
        </a:xfrm>
      </p:grpSpPr>
      <p:sp>
        <p:nvSpPr>
          <p:cNvPr id="4" name="BackgroundPicture2">
            <a:extLst>
              <a:ext uri="{FF2B5EF4-FFF2-40B4-BE49-F238E27FC236}">
                <a16:creationId xmlns:a16="http://schemas.microsoft.com/office/drawing/2014/main" id="{1FC57609-6AFA-3304-8F7B-7BCD44E6CEB3}"/>
              </a:ext>
            </a:extLst>
          </p:cNvPr>
          <p:cNvSpPr/>
          <p:nvPr userDrawn="1"/>
        </p:nvSpPr>
        <p:spPr>
          <a:xfrm rot="10800000">
            <a:off x="0" y="5252612"/>
            <a:ext cx="10969626" cy="918001"/>
          </a:xfrm>
          <a:custGeom>
            <a:avLst/>
            <a:gdLst/>
            <a:ahLst/>
            <a:cxnLst/>
            <a:rect l="0" t="0" r="0" b="0"/>
            <a:pathLst>
              <a:path w="10969626" h="918001">
                <a:moveTo>
                  <a:pt x="0" y="0"/>
                </a:moveTo>
                <a:lnTo>
                  <a:pt x="10969625" y="0"/>
                </a:lnTo>
                <a:lnTo>
                  <a:pt x="10969625" y="349200"/>
                </a:lnTo>
                <a:lnTo>
                  <a:pt x="0" y="91800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path>
            </a:pathLst>
          </a:cu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7" name="Logo">
            <a:extLst>
              <a:ext uri="{FF2B5EF4-FFF2-40B4-BE49-F238E27FC236}">
                <a16:creationId xmlns:a16="http://schemas.microsoft.com/office/drawing/2014/main" id="{DFF25F49-7BF4-12C2-56D2-72A9903FFEB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7917" b="40255"/>
          <a:stretch/>
        </p:blipFill>
        <p:spPr>
          <a:xfrm>
            <a:off x="9703435" y="5581387"/>
            <a:ext cx="1104740" cy="438441"/>
          </a:xfrm>
          <a:prstGeom prst="rect">
            <a:avLst/>
          </a:prstGeom>
        </p:spPr>
      </p:pic>
      <p:sp>
        <p:nvSpPr>
          <p:cNvPr id="8" name="Footer">
            <a:extLst>
              <a:ext uri="{FF2B5EF4-FFF2-40B4-BE49-F238E27FC236}">
                <a16:creationId xmlns:a16="http://schemas.microsoft.com/office/drawing/2014/main" id="{FCACF895-D46F-5D35-43CD-79C2AC5D53C1}"/>
              </a:ext>
            </a:extLst>
          </p:cNvPr>
          <p:cNvSpPr txBox="1"/>
          <p:nvPr userDrawn="1"/>
        </p:nvSpPr>
        <p:spPr>
          <a:xfrm>
            <a:off x="593090" y="5935261"/>
            <a:ext cx="8850948" cy="122116"/>
          </a:xfrm>
          <a:prstGeom prst="rect">
            <a:avLst/>
          </a:prstGeom>
          <a:noFill/>
        </p:spPr>
        <p:txBody>
          <a:bodyPr wrap="square" lIns="0" tIns="0" rIns="0" bIns="0" rtlCol="0">
            <a:noAutofit/>
          </a:bodyPr>
          <a:lstStyle/>
          <a:p>
            <a:pPr marR="0" defTabSz="914400" eaLnBrk="1" fontAlgn="auto" latinLnBrk="0" hangingPunct="1">
              <a:lnSpc>
                <a:spcPct val="107000"/>
              </a:lnSpc>
              <a:spcBef>
                <a:spcPts val="0"/>
              </a:spcBef>
              <a:spcAft>
                <a:spcPts val="100"/>
              </a:spcAft>
              <a:buClrTx/>
              <a:buSzTx/>
              <a:buFontTx/>
              <a:buNone/>
              <a:tabLst/>
            </a:pPr>
            <a:r>
              <a:rPr kumimoji="0" lang="de-DE" sz="600" b="0" i="0" u="none" strike="noStrike" kern="0" cap="none" spc="0" normalizeH="0" baseline="0" noProof="1">
                <a:ln>
                  <a:noFill/>
                </a:ln>
                <a:solidFill>
                  <a:srgbClr val="A3BAC8"/>
                </a:solidFill>
                <a:effectLst/>
                <a:uLnTx/>
                <a:uFillTx/>
                <a:latin typeface="Bosch Office Sans" pitchFamily="2" charset="0"/>
              </a:rPr>
              <a:t>DC-AT/ESP1 | 31.05.2023 | © Bosch Rexroth AG 2023. Alle Rechte vorbehalten, auch bzgl. jeder Verfügung, Verwertung, Reproduktion, Bearbeitung, Weitergabe sowie für den Fall von Schutzrechtsanmeldungen.</a:t>
            </a:r>
            <a:endParaRPr kumimoji="0" lang="en-US" sz="600" b="0" i="0" u="none" strike="noStrike" kern="0" cap="none" spc="0" normalizeH="0" baseline="0" noProof="1">
              <a:ln>
                <a:noFill/>
              </a:ln>
              <a:solidFill>
                <a:srgbClr val="A3BAC8"/>
              </a:solidFill>
              <a:effectLst/>
              <a:uLnTx/>
              <a:uFillTx/>
              <a:latin typeface="Bosch Office Sans" pitchFamily="2" charset="0"/>
            </a:endParaRPr>
          </a:p>
          <a:p>
            <a:pPr marR="0" defTabSz="914400" eaLnBrk="1" fontAlgn="auto" latinLnBrk="0" hangingPunct="1">
              <a:lnSpc>
                <a:spcPct val="107000"/>
              </a:lnSpc>
              <a:spcBef>
                <a:spcPts val="0"/>
              </a:spcBef>
              <a:spcAft>
                <a:spcPts val="100"/>
              </a:spcAft>
              <a:buClrTx/>
              <a:buSzTx/>
              <a:buFontTx/>
              <a:buNone/>
              <a:tabLst/>
            </a:pPr>
            <a:endParaRPr kumimoji="0" lang="en-US" sz="600" b="0" i="0" u="none" strike="noStrike" kern="0" cap="none" spc="0" normalizeH="0" baseline="0" noProof="1">
              <a:ln>
                <a:noFill/>
              </a:ln>
              <a:solidFill>
                <a:srgbClr val="000000"/>
              </a:solidFill>
              <a:effectLst/>
              <a:uLnTx/>
              <a:uFillTx/>
              <a:latin typeface="+mn-lt"/>
            </a:endParaRPr>
          </a:p>
        </p:txBody>
      </p:sp>
      <p:sp>
        <p:nvSpPr>
          <p:cNvPr id="2" name="Chapter_titleonly">
            <a:extLst>
              <a:ext uri="{FF2B5EF4-FFF2-40B4-BE49-F238E27FC236}">
                <a16:creationId xmlns:a16="http://schemas.microsoft.com/office/drawing/2014/main" id="{ABC852AC-F4A3-94DE-3FB8-23477B54F942}"/>
              </a:ext>
            </a:extLst>
          </p:cNvPr>
          <p:cNvSpPr>
            <a:spLocks noGrp="1"/>
          </p:cNvSpPr>
          <p:nvPr>
            <p:ph type="body" idx="15" hasCustomPrompt="1"/>
          </p:nvPr>
        </p:nvSpPr>
        <p:spPr>
          <a:xfrm>
            <a:off x="259080" y="259200"/>
            <a:ext cx="10452100" cy="388800"/>
          </a:xfrm>
        </p:spPr>
        <p:txBody>
          <a:bodyPr vert="horz" lIns="0" tIns="0" rIns="0" bIns="0" rtlCol="0">
            <a:noAutofit/>
          </a:bodyPr>
          <a:lstStyle>
            <a:lvl1pPr>
              <a:lnSpc>
                <a:spcPct val="89000"/>
              </a:lnSpc>
              <a:buNone/>
              <a:defRPr lang="de-DE" sz="2400" b="1" kern="0" baseline="0">
                <a:solidFill>
                  <a:srgbClr val="00B9E5"/>
                </a:solidFill>
                <a:latin typeface="+mj-lt"/>
                <a:ea typeface="+mn-ea"/>
                <a:cs typeface="+mn-cs"/>
              </a:defRPr>
            </a:lvl1pPr>
          </a:lstStyle>
          <a:p>
            <a:pPr marL="0" lvl="0" indent="0">
              <a:spcBef>
                <a:spcPts val="0"/>
              </a:spcBef>
              <a:buFont typeface="Wingdings 3" panose="05040102010807070707" pitchFamily="18" charset="2"/>
            </a:pPr>
            <a:r>
              <a:rPr lang="en-US" noProof="1"/>
              <a:t>Kapitel­überschrift hinzufügen</a:t>
            </a:r>
          </a:p>
        </p:txBody>
      </p:sp>
      <p:sp>
        <p:nvSpPr>
          <p:cNvPr id="17" name="slide_title">
            <a:extLst>
              <a:ext uri="{FF2B5EF4-FFF2-40B4-BE49-F238E27FC236}">
                <a16:creationId xmlns:a16="http://schemas.microsoft.com/office/drawing/2014/main" id="{9F6D022B-DEE5-4AD2-8799-00321036FE87}"/>
              </a:ext>
            </a:extLst>
          </p:cNvPr>
          <p:cNvSpPr>
            <a:spLocks noGrp="1"/>
          </p:cNvSpPr>
          <p:nvPr>
            <p:ph type="title" sz="quarter" hasCustomPrompt="1"/>
          </p:nvPr>
        </p:nvSpPr>
        <p:spPr>
          <a:xfrm>
            <a:off x="259080" y="648000"/>
            <a:ext cx="10452100" cy="388800"/>
          </a:xfrm>
        </p:spPr>
        <p:txBody>
          <a:bodyPr/>
          <a:lstStyle>
            <a:lvl1pPr>
              <a:defRPr>
                <a:solidFill>
                  <a:srgbClr val="00B9E5"/>
                </a:solidFill>
              </a:defRPr>
            </a:lvl1pPr>
          </a:lstStyle>
          <a:p>
            <a:r>
              <a:rPr lang="en-US" noProof="1"/>
              <a:t>Folienüberschrift hinzufügen</a:t>
            </a:r>
          </a:p>
        </p:txBody>
      </p:sp>
      <p:sp>
        <p:nvSpPr>
          <p:cNvPr id="5" name="Content Placeholder 1"/>
          <p:cNvSpPr>
            <a:spLocks noGrp="1"/>
          </p:cNvSpPr>
          <p:nvPr>
            <p:ph sz="half" idx="1" hasCustomPrompt="1"/>
          </p:nvPr>
        </p:nvSpPr>
        <p:spPr>
          <a:xfrm>
            <a:off x="259080" y="1295400"/>
            <a:ext cx="1045210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2" hasCustomPrompt="1"/>
          </p:nvPr>
        </p:nvSpPr>
        <p:spPr>
          <a:xfrm>
            <a:off x="259080" y="3444240"/>
            <a:ext cx="1045210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699" y="5923478"/>
            <a:ext cx="333801" cy="247137"/>
          </a:xfrm>
          <a:prstGeom prst="rect">
            <a:avLst/>
          </a:prstGeom>
        </p:spPr>
        <p:txBody>
          <a:bodyPr/>
          <a:lstStyle>
            <a:lvl1pPr>
              <a:defRPr kern="0" baseline="0">
                <a:solidFill>
                  <a:schemeClr val="accent3"/>
                </a:solidFill>
              </a:defRPr>
            </a:lvl1pPr>
          </a:lstStyle>
          <a:p>
            <a:fld id="{4898AEC0-503E-4FA4-859C-D0F72D6E3F79}" type="slidenum">
              <a:rPr lang="en-US" noProof="1" dirty="0" smtClean="0"/>
              <a:pPr/>
              <a:t>‹#›</a:t>
            </a:fld>
            <a:endParaRPr lang="en-US" noProof="1"/>
          </a:p>
        </p:txBody>
      </p:sp>
      <p:sp>
        <p:nvSpPr>
          <p:cNvPr id="12" name="Rectangle7">
            <a:extLst>
              <a:ext uri="{FF2B5EF4-FFF2-40B4-BE49-F238E27FC236}">
                <a16:creationId xmlns:a16="http://schemas.microsoft.com/office/drawing/2014/main" id="{2E7C0809-54C2-4B00-97B9-AEB55C54DF3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endParaRPr lang="en-US" sz="550" b="0" i="0" u="none" strike="noStrike" kern="0" baseline="0" noProof="1">
              <a:solidFill>
                <a:srgbClr val="000000"/>
              </a:solidFill>
              <a:latin typeface="+mn-lt"/>
            </a:endParaRPr>
          </a:p>
        </p:txBody>
      </p:sp>
    </p:spTree>
    <p:extLst>
      <p:ext uri="{BB962C8B-B14F-4D97-AF65-F5344CB8AC3E}">
        <p14:creationId xmlns:p14="http://schemas.microsoft.com/office/powerpoint/2010/main" val="2480214601"/>
      </p:ext>
    </p:extLst>
  </p:cSld>
  <p:clrMapOvr>
    <a:masterClrMapping/>
  </p:clrMapOvr>
  <p:extLst>
    <p:ext uri="{DCECCB84-F9BA-43D5-87BE-67443E8EF086}">
      <p15:sldGuideLst xmlns:p15="http://schemas.microsoft.com/office/powerpoint/2012/main">
        <p15:guide id="0" pos="163">
          <p15:clr>
            <a:srgbClr val="FBAE40"/>
          </p15:clr>
        </p15:guide>
        <p15:guide id="1" pos="6747">
          <p15:clr>
            <a:srgbClr val="FBAE40"/>
          </p15:clr>
        </p15:guide>
        <p15:guide id="10" orient="horz" pos="163">
          <p15:clr>
            <a:srgbClr val="FBAE40"/>
          </p15:clr>
        </p15:guide>
        <p15:guide id="11" orient="horz" pos="408">
          <p15:clr>
            <a:srgbClr val="FBAE40"/>
          </p15:clr>
        </p15:guide>
        <p15:guide id="14" orient="horz" pos="816">
          <p15:clr>
            <a:srgbClr val="FBAE40"/>
          </p15:clr>
        </p15:guide>
        <p15:guide id="15" orient="horz" pos="2088">
          <p15:clr>
            <a:srgbClr val="FBAE40"/>
          </p15:clr>
        </p15:guide>
        <p15:guide id="16" orient="horz" pos="2169">
          <p15:clr>
            <a:srgbClr val="FBAE40"/>
          </p15:clr>
        </p15:guide>
        <p15:guide id="17" orient="horz" pos="3441">
          <p15:clr>
            <a:srgbClr val="FBAE40"/>
          </p15:clr>
        </p15:guide>
        <p15:guide id="19" orient="horz" pos="652">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2 content light ">
    <p:spTree>
      <p:nvGrpSpPr>
        <p:cNvPr id="1" name=""/>
        <p:cNvGrpSpPr/>
        <p:nvPr/>
      </p:nvGrpSpPr>
      <p:grpSpPr>
        <a:xfrm>
          <a:off x="0" y="0"/>
          <a:ext cx="0" cy="0"/>
          <a:chOff x="0" y="0"/>
          <a:chExt cx="0" cy="0"/>
        </a:xfrm>
      </p:grpSpPr>
      <p:sp>
        <p:nvSpPr>
          <p:cNvPr id="2" name="Chapter_titleonly">
            <a:extLst>
              <a:ext uri="{FF2B5EF4-FFF2-40B4-BE49-F238E27FC236}">
                <a16:creationId xmlns:a16="http://schemas.microsoft.com/office/drawing/2014/main" id="{ABC852AC-F4A3-94DE-3FB8-23477B54F942}"/>
              </a:ext>
            </a:extLst>
          </p:cNvPr>
          <p:cNvSpPr>
            <a:spLocks noGrp="1"/>
          </p:cNvSpPr>
          <p:nvPr>
            <p:ph type="body" idx="15" hasCustomPrompt="1"/>
          </p:nvPr>
        </p:nvSpPr>
        <p:spPr>
          <a:xfrm>
            <a:off x="259080" y="259200"/>
            <a:ext cx="10452100" cy="388800"/>
          </a:xfrm>
        </p:spPr>
        <p:txBody>
          <a:bodyPr vert="horz" lIns="0" tIns="0" rIns="0" bIns="0" rtlCol="0">
            <a:noAutofit/>
          </a:bodyPr>
          <a:lstStyle>
            <a:lvl1pPr>
              <a:lnSpc>
                <a:spcPct val="89000"/>
              </a:lnSpc>
              <a:buNone/>
              <a:defRPr lang="de-DE" sz="2400" b="1" kern="0" baseline="0">
                <a:solidFill>
                  <a:srgbClr val="00B9E5"/>
                </a:solidFill>
                <a:latin typeface="+mj-lt"/>
                <a:ea typeface="+mn-ea"/>
                <a:cs typeface="+mn-cs"/>
              </a:defRPr>
            </a:lvl1pPr>
          </a:lstStyle>
          <a:p>
            <a:pPr marL="0" lvl="0" indent="0">
              <a:spcBef>
                <a:spcPts val="0"/>
              </a:spcBef>
              <a:buFont typeface="Wingdings 3" panose="05040102010807070707" pitchFamily="18" charset="2"/>
            </a:pPr>
            <a:r>
              <a:rPr lang="en-US" noProof="1"/>
              <a:t>Kapitel­überschrift hinzufügen</a:t>
            </a:r>
          </a:p>
        </p:txBody>
      </p:sp>
      <p:sp>
        <p:nvSpPr>
          <p:cNvPr id="17" name="slide_title">
            <a:extLst>
              <a:ext uri="{FF2B5EF4-FFF2-40B4-BE49-F238E27FC236}">
                <a16:creationId xmlns:a16="http://schemas.microsoft.com/office/drawing/2014/main" id="{9F6D022B-DEE5-4AD2-8799-00321036FE87}"/>
              </a:ext>
            </a:extLst>
          </p:cNvPr>
          <p:cNvSpPr>
            <a:spLocks noGrp="1"/>
          </p:cNvSpPr>
          <p:nvPr>
            <p:ph type="title" sz="quarter" hasCustomPrompt="1"/>
          </p:nvPr>
        </p:nvSpPr>
        <p:spPr>
          <a:xfrm>
            <a:off x="259080" y="648000"/>
            <a:ext cx="10452100" cy="388800"/>
          </a:xfrm>
        </p:spPr>
        <p:txBody>
          <a:bodyPr/>
          <a:lstStyle>
            <a:lvl1pPr>
              <a:defRPr>
                <a:solidFill>
                  <a:srgbClr val="00B9E5"/>
                </a:solidFill>
              </a:defRPr>
            </a:lvl1pPr>
          </a:lstStyle>
          <a:p>
            <a:r>
              <a:rPr lang="en-US" noProof="1"/>
              <a:t>Folienüberschrift hinzufügen</a:t>
            </a:r>
          </a:p>
        </p:txBody>
      </p:sp>
      <p:sp>
        <p:nvSpPr>
          <p:cNvPr id="5" name="Content Placeholder 1"/>
          <p:cNvSpPr>
            <a:spLocks noGrp="1"/>
          </p:cNvSpPr>
          <p:nvPr>
            <p:ph sz="half" idx="1" hasCustomPrompt="1"/>
          </p:nvPr>
        </p:nvSpPr>
        <p:spPr>
          <a:xfrm>
            <a:off x="259080" y="1295400"/>
            <a:ext cx="1045210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2" hasCustomPrompt="1"/>
          </p:nvPr>
        </p:nvSpPr>
        <p:spPr>
          <a:xfrm>
            <a:off x="259080" y="3444240"/>
            <a:ext cx="1045210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699" y="5923478"/>
            <a:ext cx="333801" cy="247137"/>
          </a:xfrm>
          <a:prstGeom prst="rect">
            <a:avLst/>
          </a:prstGeom>
        </p:spPr>
        <p:txBody>
          <a:bodyPr/>
          <a:lstStyle>
            <a:lvl1pPr>
              <a:defRPr kern="0" baseline="0">
                <a:solidFill>
                  <a:schemeClr val="accent3"/>
                </a:solidFill>
              </a:defRPr>
            </a:lvl1pPr>
          </a:lstStyle>
          <a:p>
            <a:fld id="{4898AEC0-503E-4FA4-859C-D0F72D6E3F79}" type="slidenum">
              <a:rPr lang="en-US" noProof="1" dirty="0" smtClean="0"/>
              <a:pPr/>
              <a:t>‹#›</a:t>
            </a:fld>
            <a:endParaRPr lang="en-US" noProof="1"/>
          </a:p>
        </p:txBody>
      </p:sp>
      <p:sp>
        <p:nvSpPr>
          <p:cNvPr id="12" name="Rectangle7">
            <a:extLst>
              <a:ext uri="{FF2B5EF4-FFF2-40B4-BE49-F238E27FC236}">
                <a16:creationId xmlns:a16="http://schemas.microsoft.com/office/drawing/2014/main" id="{2E7C0809-54C2-4B00-97B9-AEB55C54DF3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endParaRPr lang="en-US" sz="550" b="0" i="0" u="none" strike="noStrike" kern="0" baseline="0" noProof="1">
              <a:solidFill>
                <a:srgbClr val="000000"/>
              </a:solidFill>
              <a:latin typeface="+mn-lt"/>
            </a:endParaRPr>
          </a:p>
        </p:txBody>
      </p:sp>
    </p:spTree>
    <p:extLst>
      <p:ext uri="{BB962C8B-B14F-4D97-AF65-F5344CB8AC3E}">
        <p14:creationId xmlns:p14="http://schemas.microsoft.com/office/powerpoint/2010/main" val="1718507199"/>
      </p:ext>
    </p:extLst>
  </p:cSld>
  <p:clrMapOvr>
    <a:masterClrMapping/>
  </p:clrMapOvr>
  <p:extLst>
    <p:ext uri="{DCECCB84-F9BA-43D5-87BE-67443E8EF086}">
      <p15:sldGuideLst xmlns:p15="http://schemas.microsoft.com/office/powerpoint/2012/main">
        <p15:guide id="0" pos="163">
          <p15:clr>
            <a:srgbClr val="FBAE40"/>
          </p15:clr>
        </p15:guide>
        <p15:guide id="1" pos="6747">
          <p15:clr>
            <a:srgbClr val="FBAE40"/>
          </p15:clr>
        </p15:guide>
        <p15:guide id="10" orient="horz" pos="163">
          <p15:clr>
            <a:srgbClr val="FBAE40"/>
          </p15:clr>
        </p15:guide>
        <p15:guide id="11" orient="horz" pos="408">
          <p15:clr>
            <a:srgbClr val="FBAE40"/>
          </p15:clr>
        </p15:guide>
        <p15:guide id="14" orient="horz" pos="816">
          <p15:clr>
            <a:srgbClr val="FBAE40"/>
          </p15:clr>
        </p15:guide>
        <p15:guide id="15" orient="horz" pos="2088">
          <p15:clr>
            <a:srgbClr val="FBAE40"/>
          </p15:clr>
        </p15:guide>
        <p15:guide id="16" orient="horz" pos="2169">
          <p15:clr>
            <a:srgbClr val="FBAE40"/>
          </p15:clr>
        </p15:guide>
        <p15:guide id="17" orient="horz" pos="3441">
          <p15:clr>
            <a:srgbClr val="FBAE40"/>
          </p15:clr>
        </p15:guide>
        <p15:guide id="19" orient="horz" pos="65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 content dark ">
    <p:spTree>
      <p:nvGrpSpPr>
        <p:cNvPr id="1" name=""/>
        <p:cNvGrpSpPr/>
        <p:nvPr/>
      </p:nvGrpSpPr>
      <p:grpSpPr>
        <a:xfrm>
          <a:off x="0" y="0"/>
          <a:ext cx="0" cy="0"/>
          <a:chOff x="0" y="0"/>
          <a:chExt cx="0" cy="0"/>
        </a:xfrm>
      </p:grpSpPr>
      <p:sp>
        <p:nvSpPr>
          <p:cNvPr id="4" name="BackgroundPicture2">
            <a:extLst>
              <a:ext uri="{FF2B5EF4-FFF2-40B4-BE49-F238E27FC236}">
                <a16:creationId xmlns:a16="http://schemas.microsoft.com/office/drawing/2014/main" id="{1FC57609-6AFA-3304-8F7B-7BCD44E6CEB3}"/>
              </a:ext>
            </a:extLst>
          </p:cNvPr>
          <p:cNvSpPr/>
          <p:nvPr userDrawn="1"/>
        </p:nvSpPr>
        <p:spPr>
          <a:xfrm rot="10800000">
            <a:off x="0" y="5252612"/>
            <a:ext cx="10969626" cy="918001"/>
          </a:xfrm>
          <a:custGeom>
            <a:avLst/>
            <a:gdLst/>
            <a:ahLst/>
            <a:cxnLst/>
            <a:rect l="0" t="0" r="0" b="0"/>
            <a:pathLst>
              <a:path w="10969626" h="918001">
                <a:moveTo>
                  <a:pt x="0" y="0"/>
                </a:moveTo>
                <a:lnTo>
                  <a:pt x="10969625" y="0"/>
                </a:lnTo>
                <a:lnTo>
                  <a:pt x="10969625" y="349200"/>
                </a:lnTo>
                <a:lnTo>
                  <a:pt x="0" y="91800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path>
            </a:pathLst>
          </a:cu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7" name="Logo">
            <a:extLst>
              <a:ext uri="{FF2B5EF4-FFF2-40B4-BE49-F238E27FC236}">
                <a16:creationId xmlns:a16="http://schemas.microsoft.com/office/drawing/2014/main" id="{DFF25F49-7BF4-12C2-56D2-72A9903FFEB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7917" b="40255"/>
          <a:stretch/>
        </p:blipFill>
        <p:spPr>
          <a:xfrm>
            <a:off x="9703435" y="5581387"/>
            <a:ext cx="1104740" cy="438441"/>
          </a:xfrm>
          <a:prstGeom prst="rect">
            <a:avLst/>
          </a:prstGeom>
        </p:spPr>
      </p:pic>
      <p:sp>
        <p:nvSpPr>
          <p:cNvPr id="8" name="Footer">
            <a:extLst>
              <a:ext uri="{FF2B5EF4-FFF2-40B4-BE49-F238E27FC236}">
                <a16:creationId xmlns:a16="http://schemas.microsoft.com/office/drawing/2014/main" id="{FCACF895-D46F-5D35-43CD-79C2AC5D53C1}"/>
              </a:ext>
            </a:extLst>
          </p:cNvPr>
          <p:cNvSpPr txBox="1"/>
          <p:nvPr userDrawn="1"/>
        </p:nvSpPr>
        <p:spPr>
          <a:xfrm>
            <a:off x="593090" y="5935261"/>
            <a:ext cx="8850948" cy="122116"/>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kern="0" baseline="0" noProof="1">
                <a:solidFill>
                  <a:srgbClr val="A3BAC8"/>
                </a:solidFill>
                <a:latin typeface="+mn-lt"/>
              </a:rPr>
              <a:t>DC-AT/ESP1 | 06.06.2023 | © Bosch Rexroth AG 2023. Alle Rechte vorbehalten, auch bzgl. jeder Verfügung, Verwertung, Reproduktion, Bearbeitung, Weitergabe sowie für den Fall von Schutzrechtsanmeldungen.</a:t>
            </a:r>
          </a:p>
          <a:p>
            <a:pPr marL="0" marR="0" lvl="0" indent="0" algn="l" defTabSz="914400" rtl="0" eaLnBrk="1" fontAlgn="auto" latinLnBrk="0" hangingPunct="1">
              <a:lnSpc>
                <a:spcPct val="107000"/>
              </a:lnSpc>
              <a:spcBef>
                <a:spcPts val="0"/>
              </a:spcBef>
              <a:spcAft>
                <a:spcPts val="100"/>
              </a:spcAft>
              <a:buClrTx/>
              <a:buSzTx/>
              <a:buFontTx/>
              <a:buNone/>
              <a:tabLst/>
              <a:defRPr/>
            </a:pPr>
            <a:endParaRPr lang="en-US" sz="600" kern="0" baseline="0" noProof="1">
              <a:solidFill>
                <a:schemeClr val="accent1"/>
              </a:solidFill>
              <a:latin typeface="+mn-lt"/>
            </a:endParaRPr>
          </a:p>
          <a:p>
            <a:pPr marR="0" defTabSz="914400" eaLnBrk="1" fontAlgn="auto" latinLnBrk="0" hangingPunct="1">
              <a:lnSpc>
                <a:spcPct val="107000"/>
              </a:lnSpc>
              <a:spcBef>
                <a:spcPts val="0"/>
              </a:spcBef>
              <a:spcAft>
                <a:spcPts val="100"/>
              </a:spcAft>
              <a:buClrTx/>
              <a:buSzTx/>
              <a:buFontTx/>
              <a:buNone/>
              <a:tabLst/>
            </a:pPr>
            <a:endParaRPr kumimoji="0" lang="en-US" sz="600" b="0" i="0" u="none" strike="noStrike" kern="0" cap="none" spc="0" normalizeH="0" baseline="0" noProof="1">
              <a:ln>
                <a:noFill/>
              </a:ln>
              <a:solidFill>
                <a:srgbClr val="000000"/>
              </a:solidFill>
              <a:effectLst/>
              <a:uLnTx/>
              <a:uFillTx/>
              <a:latin typeface="+mn-lt"/>
            </a:endParaRPr>
          </a:p>
        </p:txBody>
      </p:sp>
      <p:sp>
        <p:nvSpPr>
          <p:cNvPr id="2" name="Chapter_titleonly">
            <a:extLst>
              <a:ext uri="{FF2B5EF4-FFF2-40B4-BE49-F238E27FC236}">
                <a16:creationId xmlns:a16="http://schemas.microsoft.com/office/drawing/2014/main" id="{ABC852AC-F4A3-94DE-3FB8-23477B54F942}"/>
              </a:ext>
            </a:extLst>
          </p:cNvPr>
          <p:cNvSpPr>
            <a:spLocks noGrp="1"/>
          </p:cNvSpPr>
          <p:nvPr>
            <p:ph type="body" idx="15" hasCustomPrompt="1"/>
          </p:nvPr>
        </p:nvSpPr>
        <p:spPr>
          <a:xfrm>
            <a:off x="259080" y="259200"/>
            <a:ext cx="10452100" cy="388800"/>
          </a:xfrm>
        </p:spPr>
        <p:txBody>
          <a:bodyPr vert="horz" lIns="0" tIns="0" rIns="0" bIns="0" rtlCol="0">
            <a:noAutofit/>
          </a:bodyPr>
          <a:lstStyle>
            <a:lvl1pPr>
              <a:lnSpc>
                <a:spcPct val="89000"/>
              </a:lnSpc>
              <a:buNone/>
              <a:defRPr lang="de-DE" sz="2400" b="1" kern="0" baseline="0">
                <a:solidFill>
                  <a:srgbClr val="00B9E5"/>
                </a:solidFill>
                <a:latin typeface="+mj-lt"/>
                <a:ea typeface="+mn-ea"/>
                <a:cs typeface="+mn-cs"/>
              </a:defRPr>
            </a:lvl1pPr>
          </a:lstStyle>
          <a:p>
            <a:pPr marL="0" lvl="0" indent="0">
              <a:spcBef>
                <a:spcPts val="0"/>
              </a:spcBef>
              <a:buFont typeface="Wingdings 3" panose="05040102010807070707" pitchFamily="18" charset="2"/>
            </a:pPr>
            <a:r>
              <a:rPr lang="en-US" noProof="1"/>
              <a:t>Kapitel­überschrift hinzufügen</a:t>
            </a:r>
          </a:p>
        </p:txBody>
      </p:sp>
      <p:sp>
        <p:nvSpPr>
          <p:cNvPr id="17" name="slide_title">
            <a:extLst>
              <a:ext uri="{FF2B5EF4-FFF2-40B4-BE49-F238E27FC236}">
                <a16:creationId xmlns:a16="http://schemas.microsoft.com/office/drawing/2014/main" id="{9F6D022B-DEE5-4AD2-8799-00321036FE87}"/>
              </a:ext>
            </a:extLst>
          </p:cNvPr>
          <p:cNvSpPr>
            <a:spLocks noGrp="1"/>
          </p:cNvSpPr>
          <p:nvPr>
            <p:ph type="title" sz="quarter" hasCustomPrompt="1"/>
          </p:nvPr>
        </p:nvSpPr>
        <p:spPr>
          <a:xfrm>
            <a:off x="259080" y="648000"/>
            <a:ext cx="10452100" cy="388800"/>
          </a:xfrm>
        </p:spPr>
        <p:txBody>
          <a:bodyPr/>
          <a:lstStyle>
            <a:lvl1pPr>
              <a:defRPr>
                <a:solidFill>
                  <a:srgbClr val="00B9E5"/>
                </a:solidFill>
              </a:defRPr>
            </a:lvl1pPr>
          </a:lstStyle>
          <a:p>
            <a:r>
              <a:rPr lang="en-US" noProof="1"/>
              <a:t>Folienüberschrift hinzufügen</a:t>
            </a:r>
          </a:p>
        </p:txBody>
      </p:sp>
      <p:sp>
        <p:nvSpPr>
          <p:cNvPr id="5" name="Content Placeholder 1"/>
          <p:cNvSpPr>
            <a:spLocks noGrp="1"/>
          </p:cNvSpPr>
          <p:nvPr>
            <p:ph sz="half" idx="1" hasCustomPrompt="1"/>
          </p:nvPr>
        </p:nvSpPr>
        <p:spPr>
          <a:xfrm>
            <a:off x="259080" y="1295400"/>
            <a:ext cx="1045210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2" hasCustomPrompt="1"/>
          </p:nvPr>
        </p:nvSpPr>
        <p:spPr>
          <a:xfrm>
            <a:off x="259080" y="3444240"/>
            <a:ext cx="1045210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699" y="5923478"/>
            <a:ext cx="333801" cy="247137"/>
          </a:xfrm>
          <a:prstGeom prst="rect">
            <a:avLst/>
          </a:prstGeom>
        </p:spPr>
        <p:txBody>
          <a:bodyPr/>
          <a:lstStyle>
            <a:lvl1pPr>
              <a:defRPr kern="0" baseline="0">
                <a:solidFill>
                  <a:schemeClr val="accent3"/>
                </a:solidFill>
              </a:defRPr>
            </a:lvl1pPr>
          </a:lstStyle>
          <a:p>
            <a:fld id="{4898AEC0-503E-4FA4-859C-D0F72D6E3F79}" type="slidenum">
              <a:rPr lang="en-US" noProof="1" dirty="0" smtClean="0"/>
              <a:pPr/>
              <a:t>‹#›</a:t>
            </a:fld>
            <a:endParaRPr lang="en-US" noProof="1"/>
          </a:p>
        </p:txBody>
      </p:sp>
      <p:sp>
        <p:nvSpPr>
          <p:cNvPr id="12" name="Rectangle7">
            <a:extLst>
              <a:ext uri="{FF2B5EF4-FFF2-40B4-BE49-F238E27FC236}">
                <a16:creationId xmlns:a16="http://schemas.microsoft.com/office/drawing/2014/main" id="{2E7C0809-54C2-4B00-97B9-AEB55C54DF3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Tree>
    <p:extLst>
      <p:ext uri="{BB962C8B-B14F-4D97-AF65-F5344CB8AC3E}">
        <p14:creationId xmlns:p14="http://schemas.microsoft.com/office/powerpoint/2010/main" val="219080062"/>
      </p:ext>
    </p:extLst>
  </p:cSld>
  <p:clrMapOvr>
    <a:masterClrMapping/>
  </p:clrMapOvr>
  <p:extLst>
    <p:ext uri="{DCECCB84-F9BA-43D5-87BE-67443E8EF086}">
      <p15:sldGuideLst xmlns:p15="http://schemas.microsoft.com/office/powerpoint/2012/main">
        <p15:guide id="0" pos="163" userDrawn="1">
          <p15:clr>
            <a:srgbClr val="FBAE40"/>
          </p15:clr>
        </p15:guide>
        <p15:guide id="1" pos="6747" userDrawn="1">
          <p15:clr>
            <a:srgbClr val="FBAE40"/>
          </p15:clr>
        </p15:guide>
        <p15:guide id="10" orient="horz" pos="163" userDrawn="1">
          <p15:clr>
            <a:srgbClr val="FBAE40"/>
          </p15:clr>
        </p15:guide>
        <p15:guide id="11" orient="horz" pos="408" userDrawn="1">
          <p15:clr>
            <a:srgbClr val="FBAE40"/>
          </p15:clr>
        </p15:guide>
        <p15:guide id="14" orient="horz" pos="816" userDrawn="1">
          <p15:clr>
            <a:srgbClr val="FBAE40"/>
          </p15:clr>
        </p15:guide>
        <p15:guide id="15" orient="horz" pos="2088" userDrawn="1">
          <p15:clr>
            <a:srgbClr val="FBAE40"/>
          </p15:clr>
        </p15:guide>
        <p15:guide id="16" orient="horz" pos="2169" userDrawn="1">
          <p15:clr>
            <a:srgbClr val="FBAE40"/>
          </p15:clr>
        </p15:guide>
        <p15:guide id="17" orient="horz" pos="3441" userDrawn="1">
          <p15:clr>
            <a:srgbClr val="FBAE40"/>
          </p15:clr>
        </p15:guide>
        <p15:guide id="19" orient="horz" pos="652"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2_2 content dark vertical ">
    <p:spTree>
      <p:nvGrpSpPr>
        <p:cNvPr id="1" name=""/>
        <p:cNvGrpSpPr/>
        <p:nvPr/>
      </p:nvGrpSpPr>
      <p:grpSpPr>
        <a:xfrm>
          <a:off x="0" y="0"/>
          <a:ext cx="0" cy="0"/>
          <a:chOff x="0" y="0"/>
          <a:chExt cx="0" cy="0"/>
        </a:xfrm>
      </p:grpSpPr>
      <p:sp>
        <p:nvSpPr>
          <p:cNvPr id="6" name="BackgroundPicture2">
            <a:extLst>
              <a:ext uri="{FF2B5EF4-FFF2-40B4-BE49-F238E27FC236}">
                <a16:creationId xmlns:a16="http://schemas.microsoft.com/office/drawing/2014/main" id="{BBDA00B9-3600-5FA0-6818-202B41AB7273}"/>
              </a:ext>
            </a:extLst>
          </p:cNvPr>
          <p:cNvSpPr/>
          <p:nvPr userDrawn="1"/>
        </p:nvSpPr>
        <p:spPr>
          <a:xfrm rot="10800000">
            <a:off x="0" y="5252612"/>
            <a:ext cx="10969626" cy="918001"/>
          </a:xfrm>
          <a:custGeom>
            <a:avLst/>
            <a:gdLst/>
            <a:ahLst/>
            <a:cxnLst/>
            <a:rect l="0" t="0" r="0" b="0"/>
            <a:pathLst>
              <a:path w="10969626" h="918001">
                <a:moveTo>
                  <a:pt x="0" y="0"/>
                </a:moveTo>
                <a:lnTo>
                  <a:pt x="10969625" y="0"/>
                </a:lnTo>
                <a:lnTo>
                  <a:pt x="10969625" y="349200"/>
                </a:lnTo>
                <a:lnTo>
                  <a:pt x="0" y="91800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path>
            </a:pathLst>
          </a:cu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7" name="Logo">
            <a:extLst>
              <a:ext uri="{FF2B5EF4-FFF2-40B4-BE49-F238E27FC236}">
                <a16:creationId xmlns:a16="http://schemas.microsoft.com/office/drawing/2014/main" id="{2631C5EE-CABD-169C-1ABA-1CEB3EA8134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7917" b="40255"/>
          <a:stretch/>
        </p:blipFill>
        <p:spPr>
          <a:xfrm>
            <a:off x="9703435" y="5581387"/>
            <a:ext cx="1104740" cy="438441"/>
          </a:xfrm>
          <a:prstGeom prst="rect">
            <a:avLst/>
          </a:prstGeom>
        </p:spPr>
      </p:pic>
      <p:sp>
        <p:nvSpPr>
          <p:cNvPr id="8" name="Footer">
            <a:extLst>
              <a:ext uri="{FF2B5EF4-FFF2-40B4-BE49-F238E27FC236}">
                <a16:creationId xmlns:a16="http://schemas.microsoft.com/office/drawing/2014/main" id="{43237A22-C329-4BCF-C7CF-4899B8B56D46}"/>
              </a:ext>
            </a:extLst>
          </p:cNvPr>
          <p:cNvSpPr txBox="1"/>
          <p:nvPr userDrawn="1"/>
        </p:nvSpPr>
        <p:spPr>
          <a:xfrm>
            <a:off x="593090" y="5935261"/>
            <a:ext cx="8850948" cy="122116"/>
          </a:xfrm>
          <a:prstGeom prst="rect">
            <a:avLst/>
          </a:prstGeom>
          <a:noFill/>
        </p:spPr>
        <p:txBody>
          <a:bodyPr wrap="square" lIns="0" tIns="0" rIns="0" bIns="0" rtlCol="0">
            <a:noAutofit/>
          </a:bodyPr>
          <a:lstStyle/>
          <a:p>
            <a:pPr marR="0" defTabSz="914400" eaLnBrk="1" fontAlgn="auto" latinLnBrk="0" hangingPunct="1">
              <a:lnSpc>
                <a:spcPct val="107000"/>
              </a:lnSpc>
              <a:spcBef>
                <a:spcPts val="0"/>
              </a:spcBef>
              <a:spcAft>
                <a:spcPts val="100"/>
              </a:spcAft>
              <a:buClrTx/>
              <a:buSzTx/>
              <a:buFontTx/>
              <a:buNone/>
              <a:tabLst/>
            </a:pPr>
            <a:r>
              <a:rPr kumimoji="0" lang="de-DE" sz="600" b="0" i="0" u="none" strike="noStrike" kern="0" cap="none" spc="0" normalizeH="0" baseline="0" noProof="1">
                <a:ln>
                  <a:noFill/>
                </a:ln>
                <a:solidFill>
                  <a:srgbClr val="A3BAC8"/>
                </a:solidFill>
                <a:effectLst/>
                <a:uLnTx/>
                <a:uFillTx/>
                <a:latin typeface="Bosch Office Sans" pitchFamily="2" charset="0"/>
              </a:rPr>
              <a:t>DC-AT/ESP1 | 31.05.2023 | © Bosch Rexroth AG 2023. Alle Rechte vorbehalten, auch bzgl. jeder Verfügung, Verwertung, Reproduktion, Bearbeitung, Weitergabe sowie für den Fall von Schutzrechtsanmeldungen.</a:t>
            </a:r>
            <a:endParaRPr kumimoji="0" lang="en-US" sz="600" b="0" i="0" u="none" strike="noStrike" kern="0" cap="none" spc="0" normalizeH="0" baseline="0" noProof="1">
              <a:ln>
                <a:noFill/>
              </a:ln>
              <a:solidFill>
                <a:srgbClr val="A3BAC8"/>
              </a:solidFill>
              <a:effectLst/>
              <a:uLnTx/>
              <a:uFillTx/>
              <a:latin typeface="Bosch Office Sans" pitchFamily="2" charset="0"/>
            </a:endParaRPr>
          </a:p>
          <a:p>
            <a:pPr marR="0" defTabSz="914400" eaLnBrk="1" fontAlgn="auto" latinLnBrk="0" hangingPunct="1">
              <a:lnSpc>
                <a:spcPct val="107000"/>
              </a:lnSpc>
              <a:spcBef>
                <a:spcPts val="0"/>
              </a:spcBef>
              <a:spcAft>
                <a:spcPts val="100"/>
              </a:spcAft>
              <a:buClrTx/>
              <a:buSzTx/>
              <a:buFontTx/>
              <a:buNone/>
              <a:tabLst/>
            </a:pPr>
            <a:endParaRPr kumimoji="0" lang="en-US" sz="600" b="0" i="0" u="none" strike="noStrike" kern="0" cap="none" spc="0" normalizeH="0" baseline="0" noProof="1">
              <a:ln>
                <a:noFill/>
              </a:ln>
              <a:solidFill>
                <a:srgbClr val="000000"/>
              </a:solidFill>
              <a:effectLst/>
              <a:uLnTx/>
              <a:uFillTx/>
              <a:latin typeface="+mn-lt"/>
            </a:endParaRPr>
          </a:p>
        </p:txBody>
      </p:sp>
      <p:sp>
        <p:nvSpPr>
          <p:cNvPr id="2" name="Chapter_titleonly">
            <a:extLst>
              <a:ext uri="{FF2B5EF4-FFF2-40B4-BE49-F238E27FC236}">
                <a16:creationId xmlns:a16="http://schemas.microsoft.com/office/drawing/2014/main" id="{8D62AB88-76FF-A3A0-37E8-EB4781142AA0}"/>
              </a:ext>
            </a:extLst>
          </p:cNvPr>
          <p:cNvSpPr>
            <a:spLocks noGrp="1"/>
          </p:cNvSpPr>
          <p:nvPr>
            <p:ph type="body" idx="15" hasCustomPrompt="1"/>
          </p:nvPr>
        </p:nvSpPr>
        <p:spPr>
          <a:xfrm>
            <a:off x="259080" y="259200"/>
            <a:ext cx="10452100" cy="388800"/>
          </a:xfrm>
        </p:spPr>
        <p:txBody>
          <a:bodyPr vert="horz" lIns="0" tIns="0" rIns="0" bIns="0" rtlCol="0">
            <a:noAutofit/>
          </a:bodyPr>
          <a:lstStyle>
            <a:lvl1pPr>
              <a:lnSpc>
                <a:spcPct val="89000"/>
              </a:lnSpc>
              <a:buNone/>
              <a:defRPr lang="de-DE" sz="2400" b="1" kern="0" baseline="0">
                <a:solidFill>
                  <a:srgbClr val="00B9E5"/>
                </a:solidFill>
                <a:latin typeface="+mj-lt"/>
                <a:ea typeface="+mn-ea"/>
                <a:cs typeface="+mn-cs"/>
              </a:defRPr>
            </a:lvl1pPr>
          </a:lstStyle>
          <a:p>
            <a:pPr marL="0" lvl="0" indent="0">
              <a:spcBef>
                <a:spcPts val="0"/>
              </a:spcBef>
              <a:buFont typeface="Wingdings 3" panose="05040102010807070707" pitchFamily="18" charset="2"/>
            </a:pPr>
            <a:r>
              <a:rPr lang="en-US" noProof="1"/>
              <a:t>Kapitel­überschrift hinzufügen</a:t>
            </a:r>
          </a:p>
        </p:txBody>
      </p:sp>
      <p:sp>
        <p:nvSpPr>
          <p:cNvPr id="17" name="slide_title">
            <a:extLst>
              <a:ext uri="{FF2B5EF4-FFF2-40B4-BE49-F238E27FC236}">
                <a16:creationId xmlns:a16="http://schemas.microsoft.com/office/drawing/2014/main" id="{F65834A0-7F38-430B-B142-0F15EEF33EAF}"/>
              </a:ext>
            </a:extLst>
          </p:cNvPr>
          <p:cNvSpPr>
            <a:spLocks noGrp="1"/>
          </p:cNvSpPr>
          <p:nvPr>
            <p:ph type="title" sz="quarter" hasCustomPrompt="1"/>
          </p:nvPr>
        </p:nvSpPr>
        <p:spPr>
          <a:xfrm>
            <a:off x="259080" y="648000"/>
            <a:ext cx="10452100" cy="388800"/>
          </a:xfrm>
        </p:spPr>
        <p:txBody>
          <a:bodyPr/>
          <a:lstStyle>
            <a:lvl1pPr>
              <a:defRPr>
                <a:solidFill>
                  <a:srgbClr val="00B9E5"/>
                </a:solidFill>
              </a:defRPr>
            </a:lvl1pPr>
          </a:lstStyle>
          <a:p>
            <a:r>
              <a:rPr lang="en-US" noProof="1"/>
              <a:t>Folienüberschrift hinzufügen</a:t>
            </a:r>
          </a:p>
        </p:txBody>
      </p:sp>
      <p:sp>
        <p:nvSpPr>
          <p:cNvPr id="3" name="Content Placeholder 1"/>
          <p:cNvSpPr>
            <a:spLocks noGrp="1"/>
          </p:cNvSpPr>
          <p:nvPr>
            <p:ph sz="half" idx="1" hasCustomPrompt="1"/>
          </p:nvPr>
        </p:nvSpPr>
        <p:spPr>
          <a:xfrm>
            <a:off x="259080" y="1295400"/>
            <a:ext cx="4859020" cy="416814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2"/>
          <p:cNvSpPr>
            <a:spLocks noGrp="1"/>
          </p:cNvSpPr>
          <p:nvPr>
            <p:ph sz="half" idx="2" hasCustomPrompt="1"/>
          </p:nvPr>
        </p:nvSpPr>
        <p:spPr>
          <a:xfrm>
            <a:off x="5852160" y="1295400"/>
            <a:ext cx="4859020" cy="416814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5" name="Slide Number Placeholder 4"/>
          <p:cNvSpPr>
            <a:spLocks noGrp="1"/>
          </p:cNvSpPr>
          <p:nvPr>
            <p:ph type="sldNum" sz="quarter" idx="12"/>
          </p:nvPr>
        </p:nvSpPr>
        <p:spPr>
          <a:xfrm>
            <a:off x="266699" y="5923478"/>
            <a:ext cx="333801" cy="247137"/>
          </a:xfrm>
          <a:prstGeom prst="rect">
            <a:avLst/>
          </a:prstGeom>
        </p:spPr>
        <p:txBody>
          <a:bodyPr/>
          <a:lstStyle>
            <a:lvl1pPr>
              <a:defRPr kern="0" baseline="0">
                <a:solidFill>
                  <a:schemeClr val="accent3"/>
                </a:solidFill>
              </a:defRPr>
            </a:lvl1pPr>
          </a:lstStyle>
          <a:p>
            <a:fld id="{4898AEC0-503E-4FA4-859C-D0F72D6E3F79}" type="slidenum">
              <a:rPr lang="en-US" noProof="1" dirty="0" smtClean="0"/>
              <a:pPr/>
              <a:t>‹#›</a:t>
            </a:fld>
            <a:endParaRPr lang="en-US" noProof="1"/>
          </a:p>
        </p:txBody>
      </p:sp>
      <p:sp>
        <p:nvSpPr>
          <p:cNvPr id="12" name="Rectangle7">
            <a:extLst>
              <a:ext uri="{FF2B5EF4-FFF2-40B4-BE49-F238E27FC236}">
                <a16:creationId xmlns:a16="http://schemas.microsoft.com/office/drawing/2014/main" id="{0193DB20-8E77-4A05-AA77-554F32E8990F}"/>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endParaRPr lang="en-US" sz="550" b="0" i="0" u="none" strike="noStrike" kern="0" baseline="0" noProof="1">
              <a:solidFill>
                <a:srgbClr val="000000"/>
              </a:solidFill>
              <a:latin typeface="+mn-lt"/>
            </a:endParaRPr>
          </a:p>
        </p:txBody>
      </p:sp>
    </p:spTree>
    <p:extLst>
      <p:ext uri="{BB962C8B-B14F-4D97-AF65-F5344CB8AC3E}">
        <p14:creationId xmlns:p14="http://schemas.microsoft.com/office/powerpoint/2010/main" val="2358164558"/>
      </p:ext>
    </p:extLst>
  </p:cSld>
  <p:clrMapOvr>
    <a:masterClrMapping/>
  </p:clrMapOvr>
  <p:extLst>
    <p:ext uri="{DCECCB84-F9BA-43D5-87BE-67443E8EF086}">
      <p15:sldGuideLst xmlns:p15="http://schemas.microsoft.com/office/powerpoint/2012/main">
        <p15:guide id="0" pos="163">
          <p15:clr>
            <a:srgbClr val="FBAE40"/>
          </p15:clr>
        </p15:guide>
        <p15:guide id="1" pos="6747">
          <p15:clr>
            <a:srgbClr val="FBAE40"/>
          </p15:clr>
        </p15:guide>
        <p15:guide id="5" pos="3224">
          <p15:clr>
            <a:srgbClr val="FBAE40"/>
          </p15:clr>
        </p15:guide>
        <p15:guide id="6" pos="3686">
          <p15:clr>
            <a:srgbClr val="FBAE40"/>
          </p15:clr>
        </p15:guide>
        <p15:guide id="10" orient="horz" pos="163">
          <p15:clr>
            <a:srgbClr val="FBAE40"/>
          </p15:clr>
        </p15:guide>
        <p15:guide id="11" orient="horz" pos="408">
          <p15:clr>
            <a:srgbClr val="FBAE40"/>
          </p15:clr>
        </p15:guide>
        <p15:guide id="13" orient="horz" pos="653">
          <p15:clr>
            <a:srgbClr val="FBAE40"/>
          </p15:clr>
        </p15:guide>
        <p15:guide id="14" orient="horz" pos="816">
          <p15:clr>
            <a:srgbClr val="FBAE40"/>
          </p15:clr>
        </p15:guide>
        <p15:guide id="15" orient="horz" pos="3441">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2 content light vertical ">
    <p:spTree>
      <p:nvGrpSpPr>
        <p:cNvPr id="1" name=""/>
        <p:cNvGrpSpPr/>
        <p:nvPr/>
      </p:nvGrpSpPr>
      <p:grpSpPr>
        <a:xfrm>
          <a:off x="0" y="0"/>
          <a:ext cx="0" cy="0"/>
          <a:chOff x="0" y="0"/>
          <a:chExt cx="0" cy="0"/>
        </a:xfrm>
      </p:grpSpPr>
      <p:sp>
        <p:nvSpPr>
          <p:cNvPr id="2" name="Chapter_titleonly">
            <a:extLst>
              <a:ext uri="{FF2B5EF4-FFF2-40B4-BE49-F238E27FC236}">
                <a16:creationId xmlns:a16="http://schemas.microsoft.com/office/drawing/2014/main" id="{8D62AB88-76FF-A3A0-37E8-EB4781142AA0}"/>
              </a:ext>
            </a:extLst>
          </p:cNvPr>
          <p:cNvSpPr>
            <a:spLocks noGrp="1"/>
          </p:cNvSpPr>
          <p:nvPr>
            <p:ph type="body" idx="15" hasCustomPrompt="1"/>
          </p:nvPr>
        </p:nvSpPr>
        <p:spPr>
          <a:xfrm>
            <a:off x="259080" y="259200"/>
            <a:ext cx="10452100" cy="388800"/>
          </a:xfrm>
        </p:spPr>
        <p:txBody>
          <a:bodyPr vert="horz" lIns="0" tIns="0" rIns="0" bIns="0" rtlCol="0">
            <a:noAutofit/>
          </a:bodyPr>
          <a:lstStyle>
            <a:lvl1pPr>
              <a:lnSpc>
                <a:spcPct val="89000"/>
              </a:lnSpc>
              <a:buNone/>
              <a:defRPr lang="de-DE" sz="2400" b="1" kern="0" baseline="0">
                <a:solidFill>
                  <a:srgbClr val="00B9E5"/>
                </a:solidFill>
                <a:latin typeface="+mj-lt"/>
                <a:ea typeface="+mn-ea"/>
                <a:cs typeface="+mn-cs"/>
              </a:defRPr>
            </a:lvl1pPr>
          </a:lstStyle>
          <a:p>
            <a:pPr marL="0" lvl="0" indent="0">
              <a:spcBef>
                <a:spcPts val="0"/>
              </a:spcBef>
              <a:buFont typeface="Wingdings 3" panose="05040102010807070707" pitchFamily="18" charset="2"/>
            </a:pPr>
            <a:r>
              <a:rPr lang="en-US" noProof="1"/>
              <a:t>Kapitel­überschrift hinzufügen</a:t>
            </a:r>
          </a:p>
        </p:txBody>
      </p:sp>
      <p:sp>
        <p:nvSpPr>
          <p:cNvPr id="17" name="slide_title">
            <a:extLst>
              <a:ext uri="{FF2B5EF4-FFF2-40B4-BE49-F238E27FC236}">
                <a16:creationId xmlns:a16="http://schemas.microsoft.com/office/drawing/2014/main" id="{F65834A0-7F38-430B-B142-0F15EEF33EAF}"/>
              </a:ext>
            </a:extLst>
          </p:cNvPr>
          <p:cNvSpPr>
            <a:spLocks noGrp="1"/>
          </p:cNvSpPr>
          <p:nvPr>
            <p:ph type="title" sz="quarter" hasCustomPrompt="1"/>
          </p:nvPr>
        </p:nvSpPr>
        <p:spPr>
          <a:xfrm>
            <a:off x="259080" y="648000"/>
            <a:ext cx="10452100" cy="388800"/>
          </a:xfrm>
        </p:spPr>
        <p:txBody>
          <a:bodyPr/>
          <a:lstStyle>
            <a:lvl1pPr>
              <a:defRPr>
                <a:solidFill>
                  <a:srgbClr val="00B9E5"/>
                </a:solidFill>
              </a:defRPr>
            </a:lvl1pPr>
          </a:lstStyle>
          <a:p>
            <a:r>
              <a:rPr lang="en-US" noProof="1"/>
              <a:t>Folienüberschrift hinzufügen</a:t>
            </a:r>
          </a:p>
        </p:txBody>
      </p:sp>
      <p:sp>
        <p:nvSpPr>
          <p:cNvPr id="3" name="Content Placeholder 1"/>
          <p:cNvSpPr>
            <a:spLocks noGrp="1"/>
          </p:cNvSpPr>
          <p:nvPr>
            <p:ph sz="half" idx="1" hasCustomPrompt="1"/>
          </p:nvPr>
        </p:nvSpPr>
        <p:spPr>
          <a:xfrm>
            <a:off x="259080" y="1295400"/>
            <a:ext cx="4859020" cy="416814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2"/>
          <p:cNvSpPr>
            <a:spLocks noGrp="1"/>
          </p:cNvSpPr>
          <p:nvPr>
            <p:ph sz="half" idx="2" hasCustomPrompt="1"/>
          </p:nvPr>
        </p:nvSpPr>
        <p:spPr>
          <a:xfrm>
            <a:off x="5852160" y="1295400"/>
            <a:ext cx="4859020" cy="416814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5" name="Slide Number Placeholder 4"/>
          <p:cNvSpPr>
            <a:spLocks noGrp="1"/>
          </p:cNvSpPr>
          <p:nvPr>
            <p:ph type="sldNum" sz="quarter" idx="12"/>
          </p:nvPr>
        </p:nvSpPr>
        <p:spPr>
          <a:xfrm>
            <a:off x="266699" y="5923478"/>
            <a:ext cx="333801" cy="247137"/>
          </a:xfrm>
          <a:prstGeom prst="rect">
            <a:avLst/>
          </a:prstGeom>
        </p:spPr>
        <p:txBody>
          <a:bodyPr/>
          <a:lstStyle>
            <a:lvl1pPr>
              <a:defRPr kern="0" baseline="0">
                <a:solidFill>
                  <a:schemeClr val="accent3"/>
                </a:solidFill>
              </a:defRPr>
            </a:lvl1pPr>
          </a:lstStyle>
          <a:p>
            <a:fld id="{4898AEC0-503E-4FA4-859C-D0F72D6E3F79}" type="slidenum">
              <a:rPr lang="en-US" noProof="1" dirty="0" smtClean="0"/>
              <a:pPr/>
              <a:t>‹#›</a:t>
            </a:fld>
            <a:endParaRPr lang="en-US" noProof="1"/>
          </a:p>
        </p:txBody>
      </p:sp>
      <p:sp>
        <p:nvSpPr>
          <p:cNvPr id="12" name="Rectangle7">
            <a:extLst>
              <a:ext uri="{FF2B5EF4-FFF2-40B4-BE49-F238E27FC236}">
                <a16:creationId xmlns:a16="http://schemas.microsoft.com/office/drawing/2014/main" id="{0193DB20-8E77-4A05-AA77-554F32E8990F}"/>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endParaRPr lang="en-US" sz="550" b="0" i="0" u="none" strike="noStrike" kern="0" baseline="0" noProof="1">
              <a:solidFill>
                <a:srgbClr val="000000"/>
              </a:solidFill>
              <a:latin typeface="+mn-lt"/>
            </a:endParaRPr>
          </a:p>
        </p:txBody>
      </p:sp>
    </p:spTree>
    <p:extLst>
      <p:ext uri="{BB962C8B-B14F-4D97-AF65-F5344CB8AC3E}">
        <p14:creationId xmlns:p14="http://schemas.microsoft.com/office/powerpoint/2010/main" val="3445391811"/>
      </p:ext>
    </p:extLst>
  </p:cSld>
  <p:clrMapOvr>
    <a:masterClrMapping/>
  </p:clrMapOvr>
  <p:extLst>
    <p:ext uri="{DCECCB84-F9BA-43D5-87BE-67443E8EF086}">
      <p15:sldGuideLst xmlns:p15="http://schemas.microsoft.com/office/powerpoint/2012/main">
        <p15:guide id="0" pos="163">
          <p15:clr>
            <a:srgbClr val="FBAE40"/>
          </p15:clr>
        </p15:guide>
        <p15:guide id="1" pos="6747">
          <p15:clr>
            <a:srgbClr val="FBAE40"/>
          </p15:clr>
        </p15:guide>
        <p15:guide id="5" pos="3224">
          <p15:clr>
            <a:srgbClr val="FBAE40"/>
          </p15:clr>
        </p15:guide>
        <p15:guide id="6" pos="3686">
          <p15:clr>
            <a:srgbClr val="FBAE40"/>
          </p15:clr>
        </p15:guide>
        <p15:guide id="10" orient="horz" pos="163">
          <p15:clr>
            <a:srgbClr val="FBAE40"/>
          </p15:clr>
        </p15:guide>
        <p15:guide id="11" orient="horz" pos="408">
          <p15:clr>
            <a:srgbClr val="FBAE40"/>
          </p15:clr>
        </p15:guide>
        <p15:guide id="13" orient="horz" pos="653">
          <p15:clr>
            <a:srgbClr val="FBAE40"/>
          </p15:clr>
        </p15:guide>
        <p15:guide id="14" orient="horz" pos="816">
          <p15:clr>
            <a:srgbClr val="FBAE40"/>
          </p15:clr>
        </p15:guide>
        <p15:guide id="15" orient="horz" pos="3441">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2_3 content dark ">
    <p:spTree>
      <p:nvGrpSpPr>
        <p:cNvPr id="1" name=""/>
        <p:cNvGrpSpPr/>
        <p:nvPr/>
      </p:nvGrpSpPr>
      <p:grpSpPr>
        <a:xfrm>
          <a:off x="0" y="0"/>
          <a:ext cx="0" cy="0"/>
          <a:chOff x="0" y="0"/>
          <a:chExt cx="0" cy="0"/>
        </a:xfrm>
      </p:grpSpPr>
      <p:sp>
        <p:nvSpPr>
          <p:cNvPr id="6" name="BackgroundPicture2">
            <a:extLst>
              <a:ext uri="{FF2B5EF4-FFF2-40B4-BE49-F238E27FC236}">
                <a16:creationId xmlns:a16="http://schemas.microsoft.com/office/drawing/2014/main" id="{284D3B4C-9D1A-C467-D10D-AB5759B15402}"/>
              </a:ext>
            </a:extLst>
          </p:cNvPr>
          <p:cNvSpPr/>
          <p:nvPr userDrawn="1"/>
        </p:nvSpPr>
        <p:spPr>
          <a:xfrm rot="10800000">
            <a:off x="0" y="5252612"/>
            <a:ext cx="10969626" cy="918001"/>
          </a:xfrm>
          <a:custGeom>
            <a:avLst/>
            <a:gdLst/>
            <a:ahLst/>
            <a:cxnLst/>
            <a:rect l="0" t="0" r="0" b="0"/>
            <a:pathLst>
              <a:path w="10969626" h="918001">
                <a:moveTo>
                  <a:pt x="0" y="0"/>
                </a:moveTo>
                <a:lnTo>
                  <a:pt x="10969625" y="0"/>
                </a:lnTo>
                <a:lnTo>
                  <a:pt x="10969625" y="349200"/>
                </a:lnTo>
                <a:lnTo>
                  <a:pt x="0" y="91800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path>
            </a:pathLst>
          </a:cu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7" name="Logo">
            <a:extLst>
              <a:ext uri="{FF2B5EF4-FFF2-40B4-BE49-F238E27FC236}">
                <a16:creationId xmlns:a16="http://schemas.microsoft.com/office/drawing/2014/main" id="{47FD3E56-5E06-6DD1-4756-46DE63EF80B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7917" b="40255"/>
          <a:stretch/>
        </p:blipFill>
        <p:spPr>
          <a:xfrm>
            <a:off x="9703435" y="5581387"/>
            <a:ext cx="1104740" cy="438441"/>
          </a:xfrm>
          <a:prstGeom prst="rect">
            <a:avLst/>
          </a:prstGeom>
        </p:spPr>
      </p:pic>
      <p:sp>
        <p:nvSpPr>
          <p:cNvPr id="8" name="Footer">
            <a:extLst>
              <a:ext uri="{FF2B5EF4-FFF2-40B4-BE49-F238E27FC236}">
                <a16:creationId xmlns:a16="http://schemas.microsoft.com/office/drawing/2014/main" id="{FEB6F6A5-A529-92B9-55FE-058CB9D1E984}"/>
              </a:ext>
            </a:extLst>
          </p:cNvPr>
          <p:cNvSpPr txBox="1"/>
          <p:nvPr userDrawn="1"/>
        </p:nvSpPr>
        <p:spPr>
          <a:xfrm>
            <a:off x="593090" y="5935261"/>
            <a:ext cx="8850948" cy="122116"/>
          </a:xfrm>
          <a:prstGeom prst="rect">
            <a:avLst/>
          </a:prstGeom>
          <a:noFill/>
        </p:spPr>
        <p:txBody>
          <a:bodyPr wrap="square" lIns="0" tIns="0" rIns="0" bIns="0" rtlCol="0">
            <a:noAutofit/>
          </a:bodyPr>
          <a:lstStyle/>
          <a:p>
            <a:pPr marR="0" defTabSz="914400" eaLnBrk="1" fontAlgn="auto" latinLnBrk="0" hangingPunct="1">
              <a:lnSpc>
                <a:spcPct val="107000"/>
              </a:lnSpc>
              <a:spcBef>
                <a:spcPts val="0"/>
              </a:spcBef>
              <a:spcAft>
                <a:spcPts val="100"/>
              </a:spcAft>
              <a:buClrTx/>
              <a:buSzTx/>
              <a:buFontTx/>
              <a:buNone/>
              <a:tabLst/>
            </a:pPr>
            <a:r>
              <a:rPr kumimoji="0" lang="de-DE" sz="600" b="0" i="0" u="none" strike="noStrike" kern="0" cap="none" spc="0" normalizeH="0" baseline="0" noProof="1">
                <a:ln>
                  <a:noFill/>
                </a:ln>
                <a:solidFill>
                  <a:srgbClr val="A3BAC8"/>
                </a:solidFill>
                <a:effectLst/>
                <a:uLnTx/>
                <a:uFillTx/>
                <a:latin typeface="Bosch Office Sans" pitchFamily="2" charset="0"/>
              </a:rPr>
              <a:t>DC-AT/ESP1 | 31.05.2023 | © Bosch Rexroth AG 2023. Alle Rechte vorbehalten, auch bzgl. jeder Verfügung, Verwertung, Reproduktion, Bearbeitung, Weitergabe sowie für den Fall von Schutzrechtsanmeldungen.</a:t>
            </a:r>
            <a:endParaRPr kumimoji="0" lang="en-US" sz="600" b="0" i="0" u="none" strike="noStrike" kern="0" cap="none" spc="0" normalizeH="0" baseline="0" noProof="1">
              <a:ln>
                <a:noFill/>
              </a:ln>
              <a:solidFill>
                <a:srgbClr val="A3BAC8"/>
              </a:solidFill>
              <a:effectLst/>
              <a:uLnTx/>
              <a:uFillTx/>
              <a:latin typeface="Bosch Office Sans" pitchFamily="2" charset="0"/>
            </a:endParaRPr>
          </a:p>
          <a:p>
            <a:pPr marR="0" defTabSz="914400" eaLnBrk="1" fontAlgn="auto" latinLnBrk="0" hangingPunct="1">
              <a:lnSpc>
                <a:spcPct val="107000"/>
              </a:lnSpc>
              <a:spcBef>
                <a:spcPts val="0"/>
              </a:spcBef>
              <a:spcAft>
                <a:spcPts val="100"/>
              </a:spcAft>
              <a:buClrTx/>
              <a:buSzTx/>
              <a:buFontTx/>
              <a:buNone/>
              <a:tabLst/>
            </a:pPr>
            <a:endParaRPr kumimoji="0" lang="en-US" sz="600" b="0" i="0" u="none" strike="noStrike" kern="0" cap="none" spc="0" normalizeH="0" baseline="0" noProof="1">
              <a:ln>
                <a:noFill/>
              </a:ln>
              <a:solidFill>
                <a:srgbClr val="000000"/>
              </a:solidFill>
              <a:effectLst/>
              <a:uLnTx/>
              <a:uFillTx/>
              <a:latin typeface="+mn-lt"/>
            </a:endParaRPr>
          </a:p>
        </p:txBody>
      </p:sp>
      <p:sp>
        <p:nvSpPr>
          <p:cNvPr id="2" name="Chapter_titleonly">
            <a:extLst>
              <a:ext uri="{FF2B5EF4-FFF2-40B4-BE49-F238E27FC236}">
                <a16:creationId xmlns:a16="http://schemas.microsoft.com/office/drawing/2014/main" id="{E311C0AE-2DE4-8E96-7B13-6B9BCE05E566}"/>
              </a:ext>
            </a:extLst>
          </p:cNvPr>
          <p:cNvSpPr>
            <a:spLocks noGrp="1"/>
          </p:cNvSpPr>
          <p:nvPr>
            <p:ph type="body" idx="15" hasCustomPrompt="1"/>
          </p:nvPr>
        </p:nvSpPr>
        <p:spPr>
          <a:xfrm>
            <a:off x="259080" y="259200"/>
            <a:ext cx="10452100" cy="388800"/>
          </a:xfrm>
        </p:spPr>
        <p:txBody>
          <a:bodyPr vert="horz" lIns="0" tIns="0" rIns="0" bIns="0" rtlCol="0">
            <a:noAutofit/>
          </a:bodyPr>
          <a:lstStyle>
            <a:lvl1pPr>
              <a:lnSpc>
                <a:spcPct val="89000"/>
              </a:lnSpc>
              <a:buNone/>
              <a:defRPr lang="de-DE" sz="2400" b="1" kern="0" baseline="0">
                <a:solidFill>
                  <a:srgbClr val="00B9E5"/>
                </a:solidFill>
                <a:latin typeface="+mj-lt"/>
                <a:ea typeface="+mn-ea"/>
                <a:cs typeface="+mn-cs"/>
              </a:defRPr>
            </a:lvl1pPr>
          </a:lstStyle>
          <a:p>
            <a:pPr marL="0" lvl="0" indent="0">
              <a:spcBef>
                <a:spcPts val="0"/>
              </a:spcBef>
              <a:buFont typeface="Wingdings 3" panose="05040102010807070707" pitchFamily="18" charset="2"/>
            </a:pPr>
            <a:r>
              <a:rPr lang="en-US" noProof="1"/>
              <a:t>Kapitel­überschrift hinzufügen</a:t>
            </a:r>
          </a:p>
        </p:txBody>
      </p:sp>
      <p:sp>
        <p:nvSpPr>
          <p:cNvPr id="18" name="slide_title">
            <a:extLst>
              <a:ext uri="{FF2B5EF4-FFF2-40B4-BE49-F238E27FC236}">
                <a16:creationId xmlns:a16="http://schemas.microsoft.com/office/drawing/2014/main" id="{8466D3B3-E7C3-4CBE-9A38-5FE8BF51AAEA}"/>
              </a:ext>
            </a:extLst>
          </p:cNvPr>
          <p:cNvSpPr>
            <a:spLocks noGrp="1"/>
          </p:cNvSpPr>
          <p:nvPr>
            <p:ph type="title" sz="quarter" hasCustomPrompt="1"/>
          </p:nvPr>
        </p:nvSpPr>
        <p:spPr>
          <a:xfrm>
            <a:off x="259080" y="648000"/>
            <a:ext cx="10452100" cy="388800"/>
          </a:xfrm>
        </p:spPr>
        <p:txBody>
          <a:bodyPr/>
          <a:lstStyle>
            <a:lvl1pPr>
              <a:defRPr>
                <a:solidFill>
                  <a:srgbClr val="00B9E5"/>
                </a:solidFill>
              </a:defRPr>
            </a:lvl1pPr>
          </a:lstStyle>
          <a:p>
            <a:r>
              <a:rPr lang="en-US" noProof="1"/>
              <a:t>Folienüberschrift hinzufügen</a:t>
            </a:r>
          </a:p>
        </p:txBody>
      </p:sp>
      <p:sp>
        <p:nvSpPr>
          <p:cNvPr id="3" name="Content Placeholder 1"/>
          <p:cNvSpPr>
            <a:spLocks noGrp="1"/>
          </p:cNvSpPr>
          <p:nvPr>
            <p:ph sz="half" idx="1" hasCustomPrompt="1"/>
          </p:nvPr>
        </p:nvSpPr>
        <p:spPr>
          <a:xfrm>
            <a:off x="259080" y="1295399"/>
            <a:ext cx="3129280" cy="416814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7" name="Content Placeholder 2">
            <a:extLst>
              <a:ext uri="{FF2B5EF4-FFF2-40B4-BE49-F238E27FC236}">
                <a16:creationId xmlns:a16="http://schemas.microsoft.com/office/drawing/2014/main" id="{3F3E027D-9EE5-4C12-9974-36EA025C350F}"/>
              </a:ext>
            </a:extLst>
          </p:cNvPr>
          <p:cNvSpPr>
            <a:spLocks noGrp="1"/>
          </p:cNvSpPr>
          <p:nvPr>
            <p:ph sz="half" idx="2" hasCustomPrompt="1"/>
          </p:nvPr>
        </p:nvSpPr>
        <p:spPr>
          <a:xfrm>
            <a:off x="3910330" y="1295400"/>
            <a:ext cx="3129280" cy="416814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3"/>
          <p:cNvSpPr>
            <a:spLocks noGrp="1"/>
          </p:cNvSpPr>
          <p:nvPr>
            <p:ph sz="half" idx="3" hasCustomPrompt="1"/>
          </p:nvPr>
        </p:nvSpPr>
        <p:spPr>
          <a:xfrm>
            <a:off x="7561580" y="1295400"/>
            <a:ext cx="3129280" cy="416814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5" name="Slide Number Placeholder 4"/>
          <p:cNvSpPr>
            <a:spLocks noGrp="1"/>
          </p:cNvSpPr>
          <p:nvPr>
            <p:ph type="sldNum" sz="quarter" idx="12"/>
          </p:nvPr>
        </p:nvSpPr>
        <p:spPr>
          <a:xfrm>
            <a:off x="266699" y="5923478"/>
            <a:ext cx="333801" cy="247137"/>
          </a:xfrm>
          <a:prstGeom prst="rect">
            <a:avLst/>
          </a:prstGeom>
        </p:spPr>
        <p:txBody>
          <a:bodyPr/>
          <a:lstStyle>
            <a:lvl1pPr>
              <a:defRPr kern="0" baseline="0">
                <a:solidFill>
                  <a:schemeClr val="accent3"/>
                </a:solidFill>
              </a:defRPr>
            </a:lvl1pPr>
          </a:lstStyle>
          <a:p>
            <a:fld id="{4898AEC0-503E-4FA4-859C-D0F72D6E3F79}" type="slidenum">
              <a:rPr lang="en-US" noProof="1" dirty="0" smtClean="0"/>
              <a:pPr/>
              <a:t>‹#›</a:t>
            </a:fld>
            <a:endParaRPr lang="en-US" noProof="1"/>
          </a:p>
        </p:txBody>
      </p:sp>
      <p:sp>
        <p:nvSpPr>
          <p:cNvPr id="13" name="Rectangle7">
            <a:extLst>
              <a:ext uri="{FF2B5EF4-FFF2-40B4-BE49-F238E27FC236}">
                <a16:creationId xmlns:a16="http://schemas.microsoft.com/office/drawing/2014/main" id="{79759149-285E-4F0E-938E-7199B34084BE}"/>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endParaRPr lang="en-US" sz="550" b="0" i="0" u="none" strike="noStrike" kern="0" baseline="0" noProof="1">
              <a:solidFill>
                <a:srgbClr val="000000"/>
              </a:solidFill>
              <a:latin typeface="+mn-lt"/>
            </a:endParaRPr>
          </a:p>
        </p:txBody>
      </p:sp>
    </p:spTree>
    <p:extLst>
      <p:ext uri="{BB962C8B-B14F-4D97-AF65-F5344CB8AC3E}">
        <p14:creationId xmlns:p14="http://schemas.microsoft.com/office/powerpoint/2010/main" val="151539879"/>
      </p:ext>
    </p:extLst>
  </p:cSld>
  <p:clrMapOvr>
    <a:masterClrMapping/>
  </p:clrMapOvr>
  <p:extLst>
    <p:ext uri="{DCECCB84-F9BA-43D5-87BE-67443E8EF086}">
      <p15:sldGuideLst xmlns:p15="http://schemas.microsoft.com/office/powerpoint/2012/main">
        <p15:guide id="0" pos="163">
          <p15:clr>
            <a:srgbClr val="FBAE40"/>
          </p15:clr>
        </p15:guide>
        <p15:guide id="5" pos="2134">
          <p15:clr>
            <a:srgbClr val="FBAE40"/>
          </p15:clr>
        </p15:guide>
        <p15:guide id="6" pos="4763">
          <p15:clr>
            <a:srgbClr val="FBAE40"/>
          </p15:clr>
        </p15:guide>
        <p15:guide id="7" pos="6734">
          <p15:clr>
            <a:srgbClr val="FBAE40"/>
          </p15:clr>
        </p15:guide>
        <p15:guide id="8" pos="2463">
          <p15:clr>
            <a:srgbClr val="FBAE40"/>
          </p15:clr>
        </p15:guide>
        <p15:guide id="9" pos="4434">
          <p15:clr>
            <a:srgbClr val="FBAE40"/>
          </p15:clr>
        </p15:guide>
        <p15:guide id="12" orient="horz" pos="163">
          <p15:clr>
            <a:srgbClr val="FBAE40"/>
          </p15:clr>
        </p15:guide>
        <p15:guide id="13" orient="horz" pos="408">
          <p15:clr>
            <a:srgbClr val="FBAE40"/>
          </p15:clr>
        </p15:guide>
        <p15:guide id="14" orient="horz" pos="653">
          <p15:clr>
            <a:srgbClr val="FBAE40"/>
          </p15:clr>
        </p15:guide>
        <p15:guide id="16" orient="horz" pos="3441">
          <p15:clr>
            <a:srgbClr val="FBAE40"/>
          </p15:clr>
        </p15:guide>
        <p15:guide id="17" orient="horz" pos="816">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3 content light ">
    <p:spTree>
      <p:nvGrpSpPr>
        <p:cNvPr id="1" name=""/>
        <p:cNvGrpSpPr/>
        <p:nvPr/>
      </p:nvGrpSpPr>
      <p:grpSpPr>
        <a:xfrm>
          <a:off x="0" y="0"/>
          <a:ext cx="0" cy="0"/>
          <a:chOff x="0" y="0"/>
          <a:chExt cx="0" cy="0"/>
        </a:xfrm>
      </p:grpSpPr>
      <p:sp>
        <p:nvSpPr>
          <p:cNvPr id="2" name="Chapter_titleonly">
            <a:extLst>
              <a:ext uri="{FF2B5EF4-FFF2-40B4-BE49-F238E27FC236}">
                <a16:creationId xmlns:a16="http://schemas.microsoft.com/office/drawing/2014/main" id="{E311C0AE-2DE4-8E96-7B13-6B9BCE05E566}"/>
              </a:ext>
            </a:extLst>
          </p:cNvPr>
          <p:cNvSpPr>
            <a:spLocks noGrp="1"/>
          </p:cNvSpPr>
          <p:nvPr>
            <p:ph type="body" idx="15" hasCustomPrompt="1"/>
          </p:nvPr>
        </p:nvSpPr>
        <p:spPr>
          <a:xfrm>
            <a:off x="259080" y="259200"/>
            <a:ext cx="10452100" cy="388800"/>
          </a:xfrm>
        </p:spPr>
        <p:txBody>
          <a:bodyPr vert="horz" lIns="0" tIns="0" rIns="0" bIns="0" rtlCol="0">
            <a:noAutofit/>
          </a:bodyPr>
          <a:lstStyle>
            <a:lvl1pPr>
              <a:lnSpc>
                <a:spcPct val="89000"/>
              </a:lnSpc>
              <a:buNone/>
              <a:defRPr lang="de-DE" sz="2400" b="1" kern="0" baseline="0">
                <a:solidFill>
                  <a:srgbClr val="00B9E5"/>
                </a:solidFill>
                <a:latin typeface="+mj-lt"/>
                <a:ea typeface="+mn-ea"/>
                <a:cs typeface="+mn-cs"/>
              </a:defRPr>
            </a:lvl1pPr>
          </a:lstStyle>
          <a:p>
            <a:pPr marL="0" lvl="0" indent="0">
              <a:spcBef>
                <a:spcPts val="0"/>
              </a:spcBef>
              <a:buFont typeface="Wingdings 3" panose="05040102010807070707" pitchFamily="18" charset="2"/>
            </a:pPr>
            <a:r>
              <a:rPr lang="en-US" noProof="1"/>
              <a:t>Kapitel­überschrift hinzufügen</a:t>
            </a:r>
          </a:p>
        </p:txBody>
      </p:sp>
      <p:sp>
        <p:nvSpPr>
          <p:cNvPr id="18" name="slide_title">
            <a:extLst>
              <a:ext uri="{FF2B5EF4-FFF2-40B4-BE49-F238E27FC236}">
                <a16:creationId xmlns:a16="http://schemas.microsoft.com/office/drawing/2014/main" id="{8466D3B3-E7C3-4CBE-9A38-5FE8BF51AAEA}"/>
              </a:ext>
            </a:extLst>
          </p:cNvPr>
          <p:cNvSpPr>
            <a:spLocks noGrp="1"/>
          </p:cNvSpPr>
          <p:nvPr>
            <p:ph type="title" sz="quarter" hasCustomPrompt="1"/>
          </p:nvPr>
        </p:nvSpPr>
        <p:spPr>
          <a:xfrm>
            <a:off x="259080" y="648000"/>
            <a:ext cx="10452100" cy="388800"/>
          </a:xfrm>
        </p:spPr>
        <p:txBody>
          <a:bodyPr/>
          <a:lstStyle>
            <a:lvl1pPr>
              <a:defRPr>
                <a:solidFill>
                  <a:srgbClr val="00B9E5"/>
                </a:solidFill>
              </a:defRPr>
            </a:lvl1pPr>
          </a:lstStyle>
          <a:p>
            <a:r>
              <a:rPr lang="en-US" noProof="1"/>
              <a:t>Folienüberschrift hinzufügen</a:t>
            </a:r>
          </a:p>
        </p:txBody>
      </p:sp>
      <p:sp>
        <p:nvSpPr>
          <p:cNvPr id="3" name="Content Placeholder 1"/>
          <p:cNvSpPr>
            <a:spLocks noGrp="1"/>
          </p:cNvSpPr>
          <p:nvPr>
            <p:ph sz="half" idx="1" hasCustomPrompt="1"/>
          </p:nvPr>
        </p:nvSpPr>
        <p:spPr>
          <a:xfrm>
            <a:off x="259080" y="1295399"/>
            <a:ext cx="3129280" cy="416814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7" name="Content Placeholder 2">
            <a:extLst>
              <a:ext uri="{FF2B5EF4-FFF2-40B4-BE49-F238E27FC236}">
                <a16:creationId xmlns:a16="http://schemas.microsoft.com/office/drawing/2014/main" id="{3F3E027D-9EE5-4C12-9974-36EA025C350F}"/>
              </a:ext>
            </a:extLst>
          </p:cNvPr>
          <p:cNvSpPr>
            <a:spLocks noGrp="1"/>
          </p:cNvSpPr>
          <p:nvPr>
            <p:ph sz="half" idx="2" hasCustomPrompt="1"/>
          </p:nvPr>
        </p:nvSpPr>
        <p:spPr>
          <a:xfrm>
            <a:off x="3910330" y="1295400"/>
            <a:ext cx="3129280" cy="416814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3"/>
          <p:cNvSpPr>
            <a:spLocks noGrp="1"/>
          </p:cNvSpPr>
          <p:nvPr>
            <p:ph sz="half" idx="3" hasCustomPrompt="1"/>
          </p:nvPr>
        </p:nvSpPr>
        <p:spPr>
          <a:xfrm>
            <a:off x="7561580" y="1295400"/>
            <a:ext cx="3129280" cy="416814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5" name="Slide Number Placeholder 4"/>
          <p:cNvSpPr>
            <a:spLocks noGrp="1"/>
          </p:cNvSpPr>
          <p:nvPr>
            <p:ph type="sldNum" sz="quarter" idx="12"/>
          </p:nvPr>
        </p:nvSpPr>
        <p:spPr>
          <a:xfrm>
            <a:off x="266699" y="5923478"/>
            <a:ext cx="333801" cy="247137"/>
          </a:xfrm>
          <a:prstGeom prst="rect">
            <a:avLst/>
          </a:prstGeom>
        </p:spPr>
        <p:txBody>
          <a:bodyPr/>
          <a:lstStyle>
            <a:lvl1pPr>
              <a:defRPr kern="0" baseline="0">
                <a:solidFill>
                  <a:schemeClr val="accent3"/>
                </a:solidFill>
              </a:defRPr>
            </a:lvl1pPr>
          </a:lstStyle>
          <a:p>
            <a:fld id="{4898AEC0-503E-4FA4-859C-D0F72D6E3F79}" type="slidenum">
              <a:rPr lang="en-US" noProof="1" dirty="0" smtClean="0"/>
              <a:pPr/>
              <a:t>‹#›</a:t>
            </a:fld>
            <a:endParaRPr lang="en-US" noProof="1"/>
          </a:p>
        </p:txBody>
      </p:sp>
      <p:sp>
        <p:nvSpPr>
          <p:cNvPr id="13" name="Rectangle7">
            <a:extLst>
              <a:ext uri="{FF2B5EF4-FFF2-40B4-BE49-F238E27FC236}">
                <a16:creationId xmlns:a16="http://schemas.microsoft.com/office/drawing/2014/main" id="{79759149-285E-4F0E-938E-7199B34084BE}"/>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endParaRPr lang="en-US" sz="550" b="0" i="0" u="none" strike="noStrike" kern="0" baseline="0" noProof="1">
              <a:solidFill>
                <a:srgbClr val="000000"/>
              </a:solidFill>
              <a:latin typeface="+mn-lt"/>
            </a:endParaRPr>
          </a:p>
        </p:txBody>
      </p:sp>
    </p:spTree>
    <p:extLst>
      <p:ext uri="{BB962C8B-B14F-4D97-AF65-F5344CB8AC3E}">
        <p14:creationId xmlns:p14="http://schemas.microsoft.com/office/powerpoint/2010/main" val="1193314891"/>
      </p:ext>
    </p:extLst>
  </p:cSld>
  <p:clrMapOvr>
    <a:masterClrMapping/>
  </p:clrMapOvr>
  <p:extLst>
    <p:ext uri="{DCECCB84-F9BA-43D5-87BE-67443E8EF086}">
      <p15:sldGuideLst xmlns:p15="http://schemas.microsoft.com/office/powerpoint/2012/main">
        <p15:guide id="0" pos="163">
          <p15:clr>
            <a:srgbClr val="FBAE40"/>
          </p15:clr>
        </p15:guide>
        <p15:guide id="5" pos="2134">
          <p15:clr>
            <a:srgbClr val="FBAE40"/>
          </p15:clr>
        </p15:guide>
        <p15:guide id="6" pos="4763">
          <p15:clr>
            <a:srgbClr val="FBAE40"/>
          </p15:clr>
        </p15:guide>
        <p15:guide id="7" pos="6734">
          <p15:clr>
            <a:srgbClr val="FBAE40"/>
          </p15:clr>
        </p15:guide>
        <p15:guide id="8" pos="2463">
          <p15:clr>
            <a:srgbClr val="FBAE40"/>
          </p15:clr>
        </p15:guide>
        <p15:guide id="9" pos="4434">
          <p15:clr>
            <a:srgbClr val="FBAE40"/>
          </p15:clr>
        </p15:guide>
        <p15:guide id="12" orient="horz" pos="163">
          <p15:clr>
            <a:srgbClr val="FBAE40"/>
          </p15:clr>
        </p15:guide>
        <p15:guide id="13" orient="horz" pos="408">
          <p15:clr>
            <a:srgbClr val="FBAE40"/>
          </p15:clr>
        </p15:guide>
        <p15:guide id="14" orient="horz" pos="653">
          <p15:clr>
            <a:srgbClr val="FBAE40"/>
          </p15:clr>
        </p15:guide>
        <p15:guide id="16" orient="horz" pos="3441">
          <p15:clr>
            <a:srgbClr val="FBAE40"/>
          </p15:clr>
        </p15:guide>
        <p15:guide id="17" orient="horz" pos="81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2_Full picture dark ">
    <p:bg>
      <p:bgPr>
        <a:solidFill>
          <a:schemeClr val="accent1"/>
        </a:solidFill>
        <a:effectLst/>
      </p:bgPr>
    </p:bg>
    <p:spTree>
      <p:nvGrpSpPr>
        <p:cNvPr id="1" name=""/>
        <p:cNvGrpSpPr/>
        <p:nvPr/>
      </p:nvGrpSpPr>
      <p:grpSpPr>
        <a:xfrm>
          <a:off x="0" y="0"/>
          <a:ext cx="0" cy="0"/>
          <a:chOff x="0" y="0"/>
          <a:chExt cx="0" cy="0"/>
        </a:xfrm>
      </p:grpSpPr>
      <p:pic>
        <p:nvPicPr>
          <p:cNvPr id="3" name="Logo">
            <a:extLst>
              <a:ext uri="{FF2B5EF4-FFF2-40B4-BE49-F238E27FC236}">
                <a16:creationId xmlns:a16="http://schemas.microsoft.com/office/drawing/2014/main" id="{F1A856B7-C428-C201-2653-305370B1803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7917" b="40255"/>
          <a:stretch/>
        </p:blipFill>
        <p:spPr>
          <a:xfrm>
            <a:off x="9703435" y="5581387"/>
            <a:ext cx="1104740" cy="438441"/>
          </a:xfrm>
          <a:prstGeom prst="rect">
            <a:avLst/>
          </a:prstGeom>
        </p:spPr>
      </p:pic>
      <p:sp>
        <p:nvSpPr>
          <p:cNvPr id="4" name="Footer">
            <a:extLst>
              <a:ext uri="{FF2B5EF4-FFF2-40B4-BE49-F238E27FC236}">
                <a16:creationId xmlns:a16="http://schemas.microsoft.com/office/drawing/2014/main" id="{71FC0F82-13F9-DC6E-A1F6-AF573CDEF10A}"/>
              </a:ext>
            </a:extLst>
          </p:cNvPr>
          <p:cNvSpPr txBox="1"/>
          <p:nvPr userDrawn="1"/>
        </p:nvSpPr>
        <p:spPr>
          <a:xfrm>
            <a:off x="593090" y="5935261"/>
            <a:ext cx="8850948" cy="122116"/>
          </a:xfrm>
          <a:prstGeom prst="rect">
            <a:avLst/>
          </a:prstGeom>
          <a:noFill/>
        </p:spPr>
        <p:txBody>
          <a:bodyPr wrap="square" lIns="0" tIns="0" rIns="0" bIns="0" rtlCol="0">
            <a:noAutofit/>
          </a:bodyPr>
          <a:lstStyle/>
          <a:p>
            <a:pPr marR="0" defTabSz="914400" eaLnBrk="1" fontAlgn="auto" latinLnBrk="0" hangingPunct="1">
              <a:lnSpc>
                <a:spcPct val="107000"/>
              </a:lnSpc>
              <a:spcBef>
                <a:spcPts val="0"/>
              </a:spcBef>
              <a:spcAft>
                <a:spcPts val="100"/>
              </a:spcAft>
              <a:buClrTx/>
              <a:buSzTx/>
              <a:buFontTx/>
              <a:buNone/>
              <a:tabLst/>
            </a:pPr>
            <a:r>
              <a:rPr kumimoji="0" lang="de-DE" sz="600" b="0" i="0" u="none" strike="noStrike" kern="0" cap="none" spc="0" normalizeH="0" baseline="0" noProof="1">
                <a:ln>
                  <a:noFill/>
                </a:ln>
                <a:solidFill>
                  <a:srgbClr val="A3BAC8"/>
                </a:solidFill>
                <a:effectLst/>
                <a:uLnTx/>
                <a:uFillTx/>
                <a:latin typeface="Bosch Office Sans" pitchFamily="2" charset="0"/>
              </a:rPr>
              <a:t>DC-AT/ESP1 | 31.05.2023 | © Bosch Rexroth AG 2023. Alle Rechte vorbehalten, auch bzgl. jeder Verfügung, Verwertung, Reproduktion, Bearbeitung, Weitergabe sowie für den Fall von Schutzrechtsanmeldungen.</a:t>
            </a:r>
            <a:endParaRPr kumimoji="0" lang="en-US" sz="600" b="0" i="0" u="none" strike="noStrike" kern="0" cap="none" spc="0" normalizeH="0" baseline="0" noProof="1">
              <a:ln>
                <a:noFill/>
              </a:ln>
              <a:solidFill>
                <a:srgbClr val="A3BAC8"/>
              </a:solidFill>
              <a:effectLst/>
              <a:uLnTx/>
              <a:uFillTx/>
              <a:latin typeface="Bosch Office Sans" pitchFamily="2" charset="0"/>
            </a:endParaRPr>
          </a:p>
          <a:p>
            <a:pPr marR="0" defTabSz="914400" eaLnBrk="1" fontAlgn="auto" latinLnBrk="0" hangingPunct="1">
              <a:lnSpc>
                <a:spcPct val="107000"/>
              </a:lnSpc>
              <a:spcBef>
                <a:spcPts val="0"/>
              </a:spcBef>
              <a:spcAft>
                <a:spcPts val="100"/>
              </a:spcAft>
              <a:buClrTx/>
              <a:buSzTx/>
              <a:buFontTx/>
              <a:buNone/>
              <a:tabLst/>
            </a:pPr>
            <a:endParaRPr kumimoji="0" lang="en-US" sz="600" b="0" i="0" u="none" strike="noStrike" kern="0" cap="none" spc="0" normalizeH="0" baseline="0" noProof="1">
              <a:ln>
                <a:noFill/>
              </a:ln>
              <a:solidFill>
                <a:srgbClr val="000000"/>
              </a:solidFill>
              <a:effectLst/>
              <a:uLnTx/>
              <a:uFillTx/>
              <a:latin typeface="+mn-lt"/>
            </a:endParaRPr>
          </a:p>
        </p:txBody>
      </p:sp>
      <p:sp>
        <p:nvSpPr>
          <p:cNvPr id="5" name="Slide Number Placeholder 4"/>
          <p:cNvSpPr>
            <a:spLocks noGrp="1"/>
          </p:cNvSpPr>
          <p:nvPr>
            <p:ph type="sldNum" sz="quarter" idx="12"/>
          </p:nvPr>
        </p:nvSpPr>
        <p:spPr>
          <a:xfrm>
            <a:off x="266699" y="5923478"/>
            <a:ext cx="333801" cy="247137"/>
          </a:xfrm>
          <a:prstGeom prst="rect">
            <a:avLst/>
          </a:prstGeom>
        </p:spPr>
        <p:txBody>
          <a:bodyPr/>
          <a:lstStyle>
            <a:lvl1pPr>
              <a:defRPr kern="0" baseline="0">
                <a:solidFill>
                  <a:schemeClr val="accent3"/>
                </a:solidFill>
              </a:defRPr>
            </a:lvl1pPr>
          </a:lstStyle>
          <a:p>
            <a:fld id="{4898AEC0-503E-4FA4-859C-D0F72D6E3F79}" type="slidenum">
              <a:rPr lang="en-US" noProof="1" dirty="0" smtClean="0"/>
              <a:pPr/>
              <a:t>‹#›</a:t>
            </a:fld>
            <a:endParaRPr lang="en-US" noProof="1"/>
          </a:p>
        </p:txBody>
      </p:sp>
      <p:sp>
        <p:nvSpPr>
          <p:cNvPr id="10" name="Bildplatzhalter 9">
            <a:extLst>
              <a:ext uri="{FF2B5EF4-FFF2-40B4-BE49-F238E27FC236}">
                <a16:creationId xmlns:a16="http://schemas.microsoft.com/office/drawing/2014/main" id="{8BA72D09-8BBC-E855-D374-A752108073D0}"/>
              </a:ext>
            </a:extLst>
          </p:cNvPr>
          <p:cNvSpPr>
            <a:spLocks noGrp="1"/>
          </p:cNvSpPr>
          <p:nvPr>
            <p:ph type="pic" sz="quarter" idx="1" hasCustomPrompt="1"/>
          </p:nvPr>
        </p:nvSpPr>
        <p:spPr>
          <a:xfrm>
            <a:off x="0" y="0"/>
            <a:ext cx="10969625" cy="6170613"/>
          </a:xfrm>
          <a:custGeom>
            <a:avLst/>
            <a:gdLst>
              <a:gd name="connsiteX0" fmla="*/ 1 w 10969625"/>
              <a:gd name="connsiteY0" fmla="*/ 6170400 h 6170613"/>
              <a:gd name="connsiteX1" fmla="*/ 2 w 10969625"/>
              <a:gd name="connsiteY1" fmla="*/ 6170400 h 6170613"/>
              <a:gd name="connsiteX2" fmla="*/ 2 w 10969625"/>
              <a:gd name="connsiteY2" fmla="*/ 6170613 h 6170613"/>
              <a:gd name="connsiteX3" fmla="*/ 1 w 10969625"/>
              <a:gd name="connsiteY3" fmla="*/ 6170613 h 6170613"/>
              <a:gd name="connsiteX4" fmla="*/ 0 w 10969625"/>
              <a:gd name="connsiteY4" fmla="*/ 0 h 6170613"/>
              <a:gd name="connsiteX5" fmla="*/ 10969625 w 10969625"/>
              <a:gd name="connsiteY5" fmla="*/ 0 h 6170613"/>
              <a:gd name="connsiteX6" fmla="*/ 10969625 w 10969625"/>
              <a:gd name="connsiteY6" fmla="*/ 5252613 h 6170613"/>
              <a:gd name="connsiteX7" fmla="*/ 1 w 10969625"/>
              <a:gd name="connsiteY7" fmla="*/ 5821413 h 6170613"/>
              <a:gd name="connsiteX8" fmla="*/ 1 w 10969625"/>
              <a:gd name="connsiteY8" fmla="*/ 6170400 h 6170613"/>
              <a:gd name="connsiteX9" fmla="*/ 0 w 10969625"/>
              <a:gd name="connsiteY9" fmla="*/ 6170400 h 6170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69625" h="6170613">
                <a:moveTo>
                  <a:pt x="1" y="6170400"/>
                </a:moveTo>
                <a:lnTo>
                  <a:pt x="2" y="6170400"/>
                </a:lnTo>
                <a:lnTo>
                  <a:pt x="2" y="6170613"/>
                </a:lnTo>
                <a:lnTo>
                  <a:pt x="1" y="6170613"/>
                </a:lnTo>
                <a:close/>
                <a:moveTo>
                  <a:pt x="0" y="0"/>
                </a:moveTo>
                <a:lnTo>
                  <a:pt x="10969625" y="0"/>
                </a:lnTo>
                <a:lnTo>
                  <a:pt x="10969625" y="5252613"/>
                </a:lnTo>
                <a:lnTo>
                  <a:pt x="1" y="5821413"/>
                </a:lnTo>
                <a:lnTo>
                  <a:pt x="1" y="6170400"/>
                </a:lnTo>
                <a:lnTo>
                  <a:pt x="0" y="6170400"/>
                </a:lnTo>
                <a:close/>
              </a:path>
            </a:pathLst>
          </a:custGeom>
          <a:solidFill>
            <a:srgbClr val="FFE6E7"/>
          </a:solidFill>
        </p:spPr>
        <p:txBody>
          <a:bodyPr wrap="square" anchor="ctr">
            <a:noAutofit/>
          </a:bodyPr>
          <a:lstStyle>
            <a:lvl1pPr marL="0" indent="0" algn="ctr">
              <a:lnSpc>
                <a:spcPct val="550000"/>
              </a:lnSpc>
              <a:buFontTx/>
              <a:buNone/>
              <a:defRPr sz="1200"/>
            </a:lvl1pPr>
          </a:lstStyle>
          <a:p>
            <a:r>
              <a:rPr lang="en-US"/>
              <a:t>Bild hinzufügen</a:t>
            </a:r>
          </a:p>
        </p:txBody>
      </p:sp>
    </p:spTree>
    <p:extLst>
      <p:ext uri="{BB962C8B-B14F-4D97-AF65-F5344CB8AC3E}">
        <p14:creationId xmlns:p14="http://schemas.microsoft.com/office/powerpoint/2010/main" val="2407875557"/>
      </p:ext>
    </p:extLst>
  </p:cSld>
  <p:clrMapOvr>
    <a:masterClrMapping/>
  </p:clrMapOvr>
  <p:extLst>
    <p:ext uri="{DCECCB84-F9BA-43D5-87BE-67443E8EF086}">
      <p15:sldGuideLst xmlns:p15="http://schemas.microsoft.com/office/powerpoint/2012/main">
        <p15:guide id="2" orient="horz" pos="3440">
          <p15:clr>
            <a:srgbClr val="FBAE40"/>
          </p15:clr>
        </p15:guide>
        <p15:guide id="3" pos="166">
          <p15:clr>
            <a:srgbClr val="FBAE40"/>
          </p15:clr>
        </p15:guide>
        <p15:guide id="4" pos="6744">
          <p15:clr>
            <a:srgbClr val="FBAE40"/>
          </p15:clr>
        </p15:guide>
        <p15:guide id="5" orient="horz" pos="162">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2_4 content dark ">
    <p:spTree>
      <p:nvGrpSpPr>
        <p:cNvPr id="1" name=""/>
        <p:cNvGrpSpPr/>
        <p:nvPr/>
      </p:nvGrpSpPr>
      <p:grpSpPr>
        <a:xfrm>
          <a:off x="0" y="0"/>
          <a:ext cx="0" cy="0"/>
          <a:chOff x="0" y="0"/>
          <a:chExt cx="0" cy="0"/>
        </a:xfrm>
      </p:grpSpPr>
      <p:sp>
        <p:nvSpPr>
          <p:cNvPr id="4" name="BackgroundPicture2">
            <a:extLst>
              <a:ext uri="{FF2B5EF4-FFF2-40B4-BE49-F238E27FC236}">
                <a16:creationId xmlns:a16="http://schemas.microsoft.com/office/drawing/2014/main" id="{9F4F8A00-0989-FEAD-D127-59325AD26110}"/>
              </a:ext>
            </a:extLst>
          </p:cNvPr>
          <p:cNvSpPr/>
          <p:nvPr userDrawn="1"/>
        </p:nvSpPr>
        <p:spPr>
          <a:xfrm rot="10800000">
            <a:off x="0" y="5252612"/>
            <a:ext cx="10969626" cy="918001"/>
          </a:xfrm>
          <a:custGeom>
            <a:avLst/>
            <a:gdLst/>
            <a:ahLst/>
            <a:cxnLst/>
            <a:rect l="0" t="0" r="0" b="0"/>
            <a:pathLst>
              <a:path w="10969626" h="918001">
                <a:moveTo>
                  <a:pt x="0" y="0"/>
                </a:moveTo>
                <a:lnTo>
                  <a:pt x="10969625" y="0"/>
                </a:lnTo>
                <a:lnTo>
                  <a:pt x="10969625" y="349200"/>
                </a:lnTo>
                <a:lnTo>
                  <a:pt x="0" y="91800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path>
            </a:pathLst>
          </a:cu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7" name="Logo">
            <a:extLst>
              <a:ext uri="{FF2B5EF4-FFF2-40B4-BE49-F238E27FC236}">
                <a16:creationId xmlns:a16="http://schemas.microsoft.com/office/drawing/2014/main" id="{29C23F0C-EB63-1D22-28D2-C6B83FB9B24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7917" b="40255"/>
          <a:stretch/>
        </p:blipFill>
        <p:spPr>
          <a:xfrm>
            <a:off x="9703435" y="5581387"/>
            <a:ext cx="1104740" cy="438441"/>
          </a:xfrm>
          <a:prstGeom prst="rect">
            <a:avLst/>
          </a:prstGeom>
        </p:spPr>
      </p:pic>
      <p:sp>
        <p:nvSpPr>
          <p:cNvPr id="10" name="Footer">
            <a:extLst>
              <a:ext uri="{FF2B5EF4-FFF2-40B4-BE49-F238E27FC236}">
                <a16:creationId xmlns:a16="http://schemas.microsoft.com/office/drawing/2014/main" id="{A06149E1-C7E9-E474-E1DD-47C75CD7DB77}"/>
              </a:ext>
            </a:extLst>
          </p:cNvPr>
          <p:cNvSpPr txBox="1"/>
          <p:nvPr userDrawn="1"/>
        </p:nvSpPr>
        <p:spPr>
          <a:xfrm>
            <a:off x="593090" y="5935261"/>
            <a:ext cx="8850948" cy="122116"/>
          </a:xfrm>
          <a:prstGeom prst="rect">
            <a:avLst/>
          </a:prstGeom>
          <a:noFill/>
        </p:spPr>
        <p:txBody>
          <a:bodyPr wrap="square" lIns="0" tIns="0" rIns="0" bIns="0" rtlCol="0">
            <a:noAutofit/>
          </a:bodyPr>
          <a:lstStyle/>
          <a:p>
            <a:pPr marR="0" defTabSz="914400" eaLnBrk="1" fontAlgn="auto" latinLnBrk="0" hangingPunct="1">
              <a:lnSpc>
                <a:spcPct val="107000"/>
              </a:lnSpc>
              <a:spcBef>
                <a:spcPts val="0"/>
              </a:spcBef>
              <a:spcAft>
                <a:spcPts val="100"/>
              </a:spcAft>
              <a:buClrTx/>
              <a:buSzTx/>
              <a:buFontTx/>
              <a:buNone/>
              <a:tabLst/>
            </a:pPr>
            <a:r>
              <a:rPr kumimoji="0" lang="de-DE" sz="600" b="0" i="0" u="none" strike="noStrike" kern="0" cap="none" spc="0" normalizeH="0" baseline="0" noProof="1">
                <a:ln>
                  <a:noFill/>
                </a:ln>
                <a:solidFill>
                  <a:srgbClr val="A3BAC8"/>
                </a:solidFill>
                <a:effectLst/>
                <a:uLnTx/>
                <a:uFillTx/>
                <a:latin typeface="Bosch Office Sans" pitchFamily="2" charset="0"/>
              </a:rPr>
              <a:t>DC-AT/ESP1 | 31.05.2023 | © Bosch Rexroth AG 2023. Alle Rechte vorbehalten, auch bzgl. jeder Verfügung, Verwertung, Reproduktion, Bearbeitung, Weitergabe sowie für den Fall von Schutzrechtsanmeldungen.</a:t>
            </a:r>
            <a:endParaRPr kumimoji="0" lang="en-US" sz="600" b="0" i="0" u="none" strike="noStrike" kern="0" cap="none" spc="0" normalizeH="0" baseline="0" noProof="1">
              <a:ln>
                <a:noFill/>
              </a:ln>
              <a:solidFill>
                <a:srgbClr val="A3BAC8"/>
              </a:solidFill>
              <a:effectLst/>
              <a:uLnTx/>
              <a:uFillTx/>
              <a:latin typeface="Bosch Office Sans" pitchFamily="2" charset="0"/>
            </a:endParaRPr>
          </a:p>
          <a:p>
            <a:pPr marR="0" defTabSz="914400" eaLnBrk="1" fontAlgn="auto" latinLnBrk="0" hangingPunct="1">
              <a:lnSpc>
                <a:spcPct val="107000"/>
              </a:lnSpc>
              <a:spcBef>
                <a:spcPts val="0"/>
              </a:spcBef>
              <a:spcAft>
                <a:spcPts val="100"/>
              </a:spcAft>
              <a:buClrTx/>
              <a:buSzTx/>
              <a:buFontTx/>
              <a:buNone/>
              <a:tabLst/>
            </a:pPr>
            <a:endParaRPr kumimoji="0" lang="en-US" sz="600" b="0" i="0" u="none" strike="noStrike" kern="0" cap="none" spc="0" normalizeH="0" baseline="0" noProof="1">
              <a:ln>
                <a:noFill/>
              </a:ln>
              <a:solidFill>
                <a:srgbClr val="000000"/>
              </a:solidFill>
              <a:effectLst/>
              <a:uLnTx/>
              <a:uFillTx/>
              <a:latin typeface="+mn-lt"/>
            </a:endParaRPr>
          </a:p>
        </p:txBody>
      </p:sp>
      <p:sp>
        <p:nvSpPr>
          <p:cNvPr id="2" name="Chapter_titleonly">
            <a:extLst>
              <a:ext uri="{FF2B5EF4-FFF2-40B4-BE49-F238E27FC236}">
                <a16:creationId xmlns:a16="http://schemas.microsoft.com/office/drawing/2014/main" id="{D8DBEFB5-7FD9-DE0E-BF93-9044327DD412}"/>
              </a:ext>
            </a:extLst>
          </p:cNvPr>
          <p:cNvSpPr>
            <a:spLocks noGrp="1"/>
          </p:cNvSpPr>
          <p:nvPr>
            <p:ph type="body" idx="15" hasCustomPrompt="1"/>
          </p:nvPr>
        </p:nvSpPr>
        <p:spPr>
          <a:xfrm>
            <a:off x="259080" y="259200"/>
            <a:ext cx="10452100" cy="388800"/>
          </a:xfrm>
        </p:spPr>
        <p:txBody>
          <a:bodyPr vert="horz" lIns="0" tIns="0" rIns="0" bIns="0" rtlCol="0">
            <a:noAutofit/>
          </a:bodyPr>
          <a:lstStyle>
            <a:lvl1pPr algn="l" defTabSz="914333" rtl="0" eaLnBrk="1" latinLnBrk="0" hangingPunct="1">
              <a:lnSpc>
                <a:spcPct val="89000"/>
              </a:lnSpc>
              <a:spcBef>
                <a:spcPts val="500"/>
              </a:spcBef>
              <a:buNone/>
              <a:defRPr lang="en-US" sz="2400" b="1" kern="1200" baseline="0" noProof="1">
                <a:solidFill>
                  <a:srgbClr val="00B9E5"/>
                </a:solidFill>
                <a:latin typeface="+mj-lt"/>
                <a:ea typeface="+mj-ea"/>
                <a:cs typeface="+mj-cs"/>
              </a:defRPr>
            </a:lvl1pPr>
          </a:lstStyle>
          <a:p>
            <a:pPr marL="0" lvl="0" indent="0">
              <a:spcBef>
                <a:spcPts val="0"/>
              </a:spcBef>
              <a:buFont typeface="Wingdings 3" panose="05040102010807070707" pitchFamily="18" charset="2"/>
            </a:pPr>
            <a:r>
              <a:rPr lang="en-US" noProof="1"/>
              <a:t>Kapitel­überschrift hinzufügen</a:t>
            </a:r>
          </a:p>
        </p:txBody>
      </p:sp>
      <p:sp>
        <p:nvSpPr>
          <p:cNvPr id="19" name="slide_title">
            <a:extLst>
              <a:ext uri="{FF2B5EF4-FFF2-40B4-BE49-F238E27FC236}">
                <a16:creationId xmlns:a16="http://schemas.microsoft.com/office/drawing/2014/main" id="{DF7F8884-B1F7-469D-8614-E93F2AA1E3DD}"/>
              </a:ext>
            </a:extLst>
          </p:cNvPr>
          <p:cNvSpPr>
            <a:spLocks noGrp="1"/>
          </p:cNvSpPr>
          <p:nvPr>
            <p:ph type="title" sz="quarter" hasCustomPrompt="1"/>
          </p:nvPr>
        </p:nvSpPr>
        <p:spPr>
          <a:xfrm>
            <a:off x="259080" y="648000"/>
            <a:ext cx="10452100" cy="388800"/>
          </a:xfrm>
        </p:spPr>
        <p:txBody>
          <a:bodyPr/>
          <a:lstStyle>
            <a:lvl1pPr>
              <a:defRPr lang="en-US" sz="2400" b="1" kern="1200" baseline="0" noProof="1">
                <a:solidFill>
                  <a:srgbClr val="00B9E5"/>
                </a:solidFill>
                <a:latin typeface="+mj-lt"/>
                <a:ea typeface="+mj-ea"/>
                <a:cs typeface="+mj-cs"/>
              </a:defRPr>
            </a:lvl1pPr>
          </a:lstStyle>
          <a:p>
            <a:r>
              <a:rPr lang="en-US" noProof="1"/>
              <a:t>Folienüberschrift hinzufügen</a:t>
            </a:r>
          </a:p>
        </p:txBody>
      </p:sp>
      <p:sp>
        <p:nvSpPr>
          <p:cNvPr id="5" name="Content Placeholder 1"/>
          <p:cNvSpPr>
            <a:spLocks noGrp="1"/>
          </p:cNvSpPr>
          <p:nvPr>
            <p:ph sz="half" idx="1" hasCustomPrompt="1"/>
          </p:nvPr>
        </p:nvSpPr>
        <p:spPr>
          <a:xfrm>
            <a:off x="259080" y="1295399"/>
            <a:ext cx="2515870" cy="416814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2"/>
          <p:cNvSpPr>
            <a:spLocks noGrp="1"/>
          </p:cNvSpPr>
          <p:nvPr>
            <p:ph sz="half" idx="2" hasCustomPrompt="1"/>
          </p:nvPr>
        </p:nvSpPr>
        <p:spPr>
          <a:xfrm>
            <a:off x="2904490" y="1295400"/>
            <a:ext cx="2515870" cy="416814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5549900" y="1295399"/>
            <a:ext cx="2515870" cy="416814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4" hasCustomPrompt="1"/>
          </p:nvPr>
        </p:nvSpPr>
        <p:spPr>
          <a:xfrm>
            <a:off x="8195310" y="1295400"/>
            <a:ext cx="2515870" cy="416814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699" y="5923478"/>
            <a:ext cx="333801" cy="247137"/>
          </a:xfrm>
          <a:prstGeom prst="rect">
            <a:avLst/>
          </a:prstGeom>
        </p:spPr>
        <p:txBody>
          <a:bodyPr/>
          <a:lstStyle>
            <a:lvl1pPr>
              <a:defRPr kern="0" baseline="0">
                <a:solidFill>
                  <a:schemeClr val="accent3"/>
                </a:solidFill>
              </a:defRPr>
            </a:lvl1pPr>
          </a:lstStyle>
          <a:p>
            <a:fld id="{4898AEC0-503E-4FA4-859C-D0F72D6E3F79}" type="slidenum">
              <a:rPr lang="en-US" noProof="1" dirty="0" smtClean="0"/>
              <a:pPr/>
              <a:t>‹#›</a:t>
            </a:fld>
            <a:endParaRPr lang="en-US" noProof="1"/>
          </a:p>
        </p:txBody>
      </p:sp>
      <p:sp>
        <p:nvSpPr>
          <p:cNvPr id="14" name="Rectangle7">
            <a:extLst>
              <a:ext uri="{FF2B5EF4-FFF2-40B4-BE49-F238E27FC236}">
                <a16:creationId xmlns:a16="http://schemas.microsoft.com/office/drawing/2014/main" id="{3A9A741C-7644-4810-ABAF-465822FC0D7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endParaRPr lang="en-US" sz="550" b="0" i="0" u="none" strike="noStrike" kern="0" baseline="0" noProof="1">
              <a:solidFill>
                <a:srgbClr val="000000"/>
              </a:solidFill>
              <a:latin typeface="+mn-lt"/>
            </a:endParaRPr>
          </a:p>
        </p:txBody>
      </p:sp>
    </p:spTree>
    <p:extLst>
      <p:ext uri="{BB962C8B-B14F-4D97-AF65-F5344CB8AC3E}">
        <p14:creationId xmlns:p14="http://schemas.microsoft.com/office/powerpoint/2010/main" val="2940352386"/>
      </p:ext>
    </p:extLst>
  </p:cSld>
  <p:clrMapOvr>
    <a:masterClrMapping/>
  </p:clrMapOvr>
  <p:extLst>
    <p:ext uri="{DCECCB84-F9BA-43D5-87BE-67443E8EF086}">
      <p15:sldGuideLst xmlns:p15="http://schemas.microsoft.com/office/powerpoint/2012/main">
        <p15:guide id="0" pos="163">
          <p15:clr>
            <a:srgbClr val="FBAE40"/>
          </p15:clr>
        </p15:guide>
        <p15:guide id="1" pos="6747">
          <p15:clr>
            <a:srgbClr val="FBAE40"/>
          </p15:clr>
        </p15:guide>
        <p15:guide id="5" pos="1748">
          <p15:clr>
            <a:srgbClr val="FBAE40"/>
          </p15:clr>
        </p15:guide>
        <p15:guide id="6" pos="3496">
          <p15:clr>
            <a:srgbClr val="FBAE40"/>
          </p15:clr>
        </p15:guide>
        <p15:guide id="7" pos="5080">
          <p15:clr>
            <a:srgbClr val="FBAE40"/>
          </p15:clr>
        </p15:guide>
        <p15:guide id="8" pos="1829">
          <p15:clr>
            <a:srgbClr val="FBAE40"/>
          </p15:clr>
        </p15:guide>
        <p15:guide id="9" pos="3414">
          <p15:clr>
            <a:srgbClr val="FBAE40"/>
          </p15:clr>
        </p15:guide>
        <p15:guide id="10" pos="5162">
          <p15:clr>
            <a:srgbClr val="FBAE40"/>
          </p15:clr>
        </p15:guide>
        <p15:guide id="11" orient="horz" pos="408">
          <p15:clr>
            <a:srgbClr val="FBAE40"/>
          </p15:clr>
        </p15:guide>
        <p15:guide id="14" orient="horz" pos="163">
          <p15:clr>
            <a:srgbClr val="FBAE40"/>
          </p15:clr>
        </p15:guide>
        <p15:guide id="15" orient="horz" pos="651">
          <p15:clr>
            <a:srgbClr val="FBAE40"/>
          </p15:clr>
        </p15:guide>
        <p15:guide id="17" orient="horz" pos="3441">
          <p15:clr>
            <a:srgbClr val="FBAE40"/>
          </p15:clr>
        </p15:guide>
        <p15:guide id="18" orient="horz" pos="816">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4 content light ">
    <p:bg>
      <p:bgRef idx="1001">
        <a:schemeClr val="bg1"/>
      </p:bgRef>
    </p:bg>
    <p:spTree>
      <p:nvGrpSpPr>
        <p:cNvPr id="1" name=""/>
        <p:cNvGrpSpPr/>
        <p:nvPr/>
      </p:nvGrpSpPr>
      <p:grpSpPr>
        <a:xfrm>
          <a:off x="0" y="0"/>
          <a:ext cx="0" cy="0"/>
          <a:chOff x="0" y="0"/>
          <a:chExt cx="0" cy="0"/>
        </a:xfrm>
      </p:grpSpPr>
      <p:sp>
        <p:nvSpPr>
          <p:cNvPr id="2" name="Chapter_titleonly">
            <a:extLst>
              <a:ext uri="{FF2B5EF4-FFF2-40B4-BE49-F238E27FC236}">
                <a16:creationId xmlns:a16="http://schemas.microsoft.com/office/drawing/2014/main" id="{D8DBEFB5-7FD9-DE0E-BF93-9044327DD412}"/>
              </a:ext>
            </a:extLst>
          </p:cNvPr>
          <p:cNvSpPr>
            <a:spLocks noGrp="1"/>
          </p:cNvSpPr>
          <p:nvPr>
            <p:ph type="body" idx="15" hasCustomPrompt="1"/>
          </p:nvPr>
        </p:nvSpPr>
        <p:spPr>
          <a:xfrm>
            <a:off x="259080" y="259200"/>
            <a:ext cx="10452100" cy="388800"/>
          </a:xfrm>
        </p:spPr>
        <p:txBody>
          <a:bodyPr vert="horz" lIns="0" tIns="0" rIns="0" bIns="0" rtlCol="0">
            <a:noAutofit/>
          </a:bodyPr>
          <a:lstStyle>
            <a:lvl1pPr>
              <a:lnSpc>
                <a:spcPct val="89000"/>
              </a:lnSpc>
              <a:spcBef>
                <a:spcPts val="500"/>
              </a:spcBef>
              <a:buNone/>
              <a:defRPr lang="en-US" sz="2400" b="1" kern="1200" baseline="0" noProof="1">
                <a:solidFill>
                  <a:srgbClr val="00B9E5"/>
                </a:solidFill>
                <a:latin typeface="+mj-lt"/>
                <a:ea typeface="+mj-ea"/>
                <a:cs typeface="+mj-cs"/>
              </a:defRPr>
            </a:lvl1pPr>
          </a:lstStyle>
          <a:p>
            <a:pPr marL="0" lvl="0" indent="0">
              <a:spcBef>
                <a:spcPts val="0"/>
              </a:spcBef>
              <a:buFont typeface="Wingdings 3" panose="05040102010807070707" pitchFamily="18" charset="2"/>
            </a:pPr>
            <a:r>
              <a:rPr lang="en-US" noProof="1"/>
              <a:t>Kapitel­überschrift hinzufügen</a:t>
            </a:r>
          </a:p>
        </p:txBody>
      </p:sp>
      <p:sp>
        <p:nvSpPr>
          <p:cNvPr id="19" name="slide_title">
            <a:extLst>
              <a:ext uri="{FF2B5EF4-FFF2-40B4-BE49-F238E27FC236}">
                <a16:creationId xmlns:a16="http://schemas.microsoft.com/office/drawing/2014/main" id="{DF7F8884-B1F7-469D-8614-E93F2AA1E3DD}"/>
              </a:ext>
            </a:extLst>
          </p:cNvPr>
          <p:cNvSpPr>
            <a:spLocks noGrp="1"/>
          </p:cNvSpPr>
          <p:nvPr>
            <p:ph type="title" sz="quarter" hasCustomPrompt="1"/>
          </p:nvPr>
        </p:nvSpPr>
        <p:spPr>
          <a:xfrm>
            <a:off x="259080" y="648000"/>
            <a:ext cx="10452100" cy="388800"/>
          </a:xfrm>
        </p:spPr>
        <p:txBody>
          <a:bodyPr/>
          <a:lstStyle>
            <a:lvl1pPr>
              <a:defRPr lang="en-US" sz="2400" b="1" kern="1200" baseline="0" noProof="1">
                <a:solidFill>
                  <a:srgbClr val="00B9E5"/>
                </a:solidFill>
                <a:latin typeface="+mj-lt"/>
                <a:ea typeface="+mj-ea"/>
                <a:cs typeface="+mj-cs"/>
              </a:defRPr>
            </a:lvl1pPr>
          </a:lstStyle>
          <a:p>
            <a:r>
              <a:rPr lang="en-US" noProof="1"/>
              <a:t>Folienüberschrift hinzufügen</a:t>
            </a:r>
          </a:p>
        </p:txBody>
      </p:sp>
      <p:sp>
        <p:nvSpPr>
          <p:cNvPr id="5" name="Content Placeholder 1"/>
          <p:cNvSpPr>
            <a:spLocks noGrp="1"/>
          </p:cNvSpPr>
          <p:nvPr>
            <p:ph sz="half" idx="1" hasCustomPrompt="1"/>
          </p:nvPr>
        </p:nvSpPr>
        <p:spPr>
          <a:xfrm>
            <a:off x="259080" y="1295399"/>
            <a:ext cx="2515870" cy="416814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2"/>
          <p:cNvSpPr>
            <a:spLocks noGrp="1"/>
          </p:cNvSpPr>
          <p:nvPr>
            <p:ph sz="half" idx="2" hasCustomPrompt="1"/>
          </p:nvPr>
        </p:nvSpPr>
        <p:spPr>
          <a:xfrm>
            <a:off x="2904490" y="1295400"/>
            <a:ext cx="2515870" cy="416814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5549900" y="1295399"/>
            <a:ext cx="2515870" cy="416814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4" hasCustomPrompt="1"/>
          </p:nvPr>
        </p:nvSpPr>
        <p:spPr>
          <a:xfrm>
            <a:off x="8195310" y="1295400"/>
            <a:ext cx="2515870" cy="416814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699" y="5923478"/>
            <a:ext cx="333801" cy="247137"/>
          </a:xfrm>
          <a:prstGeom prst="rect">
            <a:avLst/>
          </a:prstGeom>
        </p:spPr>
        <p:txBody>
          <a:bodyPr/>
          <a:lstStyle>
            <a:lvl1pPr>
              <a:defRPr kern="0" baseline="0">
                <a:solidFill>
                  <a:schemeClr val="accent3"/>
                </a:solidFill>
              </a:defRPr>
            </a:lvl1pPr>
          </a:lstStyle>
          <a:p>
            <a:fld id="{4898AEC0-503E-4FA4-859C-D0F72D6E3F79}" type="slidenum">
              <a:rPr lang="en-US" noProof="1" dirty="0" smtClean="0"/>
              <a:pPr/>
              <a:t>‹#›</a:t>
            </a:fld>
            <a:endParaRPr lang="en-US" noProof="1"/>
          </a:p>
        </p:txBody>
      </p:sp>
      <p:sp>
        <p:nvSpPr>
          <p:cNvPr id="14" name="Rectangle7">
            <a:extLst>
              <a:ext uri="{FF2B5EF4-FFF2-40B4-BE49-F238E27FC236}">
                <a16:creationId xmlns:a16="http://schemas.microsoft.com/office/drawing/2014/main" id="{3A9A741C-7644-4810-ABAF-465822FC0D7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endParaRPr lang="en-US" sz="550" b="0" i="0" u="none" strike="noStrike" kern="0" baseline="0" noProof="1">
              <a:solidFill>
                <a:srgbClr val="000000"/>
              </a:solidFill>
              <a:latin typeface="+mn-lt"/>
            </a:endParaRPr>
          </a:p>
        </p:txBody>
      </p:sp>
    </p:spTree>
    <p:extLst>
      <p:ext uri="{BB962C8B-B14F-4D97-AF65-F5344CB8AC3E}">
        <p14:creationId xmlns:p14="http://schemas.microsoft.com/office/powerpoint/2010/main" val="314891468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0" pos="163">
          <p15:clr>
            <a:srgbClr val="FBAE40"/>
          </p15:clr>
        </p15:guide>
        <p15:guide id="1" pos="6747">
          <p15:clr>
            <a:srgbClr val="FBAE40"/>
          </p15:clr>
        </p15:guide>
        <p15:guide id="5" pos="1748">
          <p15:clr>
            <a:srgbClr val="FBAE40"/>
          </p15:clr>
        </p15:guide>
        <p15:guide id="6" pos="3496">
          <p15:clr>
            <a:srgbClr val="FBAE40"/>
          </p15:clr>
        </p15:guide>
        <p15:guide id="7" pos="5080">
          <p15:clr>
            <a:srgbClr val="FBAE40"/>
          </p15:clr>
        </p15:guide>
        <p15:guide id="8" pos="1829">
          <p15:clr>
            <a:srgbClr val="FBAE40"/>
          </p15:clr>
        </p15:guide>
        <p15:guide id="9" pos="3414">
          <p15:clr>
            <a:srgbClr val="FBAE40"/>
          </p15:clr>
        </p15:guide>
        <p15:guide id="10" pos="5162">
          <p15:clr>
            <a:srgbClr val="FBAE40"/>
          </p15:clr>
        </p15:guide>
        <p15:guide id="11" orient="horz" pos="408">
          <p15:clr>
            <a:srgbClr val="FBAE40"/>
          </p15:clr>
        </p15:guide>
        <p15:guide id="14" orient="horz" pos="163">
          <p15:clr>
            <a:srgbClr val="FBAE40"/>
          </p15:clr>
        </p15:guide>
        <p15:guide id="15" orient="horz" pos="653">
          <p15:clr>
            <a:srgbClr val="FBAE40"/>
          </p15:clr>
        </p15:guide>
        <p15:guide id="17" orient="horz" pos="3441">
          <p15:clr>
            <a:srgbClr val="FBAE40"/>
          </p15:clr>
        </p15:guide>
        <p15:guide id="18" orient="horz" pos="816">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2_2 x 2 content dark ">
    <p:spTree>
      <p:nvGrpSpPr>
        <p:cNvPr id="1" name=""/>
        <p:cNvGrpSpPr/>
        <p:nvPr/>
      </p:nvGrpSpPr>
      <p:grpSpPr>
        <a:xfrm>
          <a:off x="0" y="0"/>
          <a:ext cx="0" cy="0"/>
          <a:chOff x="0" y="0"/>
          <a:chExt cx="0" cy="0"/>
        </a:xfrm>
      </p:grpSpPr>
      <p:sp>
        <p:nvSpPr>
          <p:cNvPr id="4" name="BackgroundPicture2">
            <a:extLst>
              <a:ext uri="{FF2B5EF4-FFF2-40B4-BE49-F238E27FC236}">
                <a16:creationId xmlns:a16="http://schemas.microsoft.com/office/drawing/2014/main" id="{359291F1-565C-F218-4CE2-BD3E99D3A801}"/>
              </a:ext>
            </a:extLst>
          </p:cNvPr>
          <p:cNvSpPr/>
          <p:nvPr userDrawn="1"/>
        </p:nvSpPr>
        <p:spPr>
          <a:xfrm rot="10800000">
            <a:off x="0" y="5252612"/>
            <a:ext cx="10969626" cy="918001"/>
          </a:xfrm>
          <a:custGeom>
            <a:avLst/>
            <a:gdLst/>
            <a:ahLst/>
            <a:cxnLst/>
            <a:rect l="0" t="0" r="0" b="0"/>
            <a:pathLst>
              <a:path w="10969626" h="918001">
                <a:moveTo>
                  <a:pt x="0" y="0"/>
                </a:moveTo>
                <a:lnTo>
                  <a:pt x="10969625" y="0"/>
                </a:lnTo>
                <a:lnTo>
                  <a:pt x="10969625" y="349200"/>
                </a:lnTo>
                <a:lnTo>
                  <a:pt x="0" y="91800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path>
            </a:pathLst>
          </a:cu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7" name="Logo">
            <a:extLst>
              <a:ext uri="{FF2B5EF4-FFF2-40B4-BE49-F238E27FC236}">
                <a16:creationId xmlns:a16="http://schemas.microsoft.com/office/drawing/2014/main" id="{4F473A07-BA6A-88A5-8BE3-01DDC66EFE8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7917" b="40255"/>
          <a:stretch/>
        </p:blipFill>
        <p:spPr>
          <a:xfrm>
            <a:off x="9703435" y="5581387"/>
            <a:ext cx="1104740" cy="438441"/>
          </a:xfrm>
          <a:prstGeom prst="rect">
            <a:avLst/>
          </a:prstGeom>
        </p:spPr>
      </p:pic>
      <p:sp>
        <p:nvSpPr>
          <p:cNvPr id="10" name="Footer">
            <a:extLst>
              <a:ext uri="{FF2B5EF4-FFF2-40B4-BE49-F238E27FC236}">
                <a16:creationId xmlns:a16="http://schemas.microsoft.com/office/drawing/2014/main" id="{EF6C1B0E-9C94-35D8-89B6-B28F9E8E27D7}"/>
              </a:ext>
            </a:extLst>
          </p:cNvPr>
          <p:cNvSpPr txBox="1"/>
          <p:nvPr userDrawn="1"/>
        </p:nvSpPr>
        <p:spPr>
          <a:xfrm>
            <a:off x="593090" y="5935261"/>
            <a:ext cx="8850948" cy="122116"/>
          </a:xfrm>
          <a:prstGeom prst="rect">
            <a:avLst/>
          </a:prstGeom>
          <a:noFill/>
        </p:spPr>
        <p:txBody>
          <a:bodyPr wrap="square" lIns="0" tIns="0" rIns="0" bIns="0" rtlCol="0">
            <a:noAutofit/>
          </a:bodyPr>
          <a:lstStyle/>
          <a:p>
            <a:pPr marR="0" defTabSz="914400" eaLnBrk="1" fontAlgn="auto" latinLnBrk="0" hangingPunct="1">
              <a:lnSpc>
                <a:spcPct val="107000"/>
              </a:lnSpc>
              <a:spcBef>
                <a:spcPts val="0"/>
              </a:spcBef>
              <a:spcAft>
                <a:spcPts val="100"/>
              </a:spcAft>
              <a:buClrTx/>
              <a:buSzTx/>
              <a:buFontTx/>
              <a:buNone/>
              <a:tabLst/>
            </a:pPr>
            <a:r>
              <a:rPr kumimoji="0" lang="de-DE" sz="600" b="0" i="0" u="none" strike="noStrike" kern="0" cap="none" spc="0" normalizeH="0" baseline="0" noProof="1">
                <a:ln>
                  <a:noFill/>
                </a:ln>
                <a:solidFill>
                  <a:srgbClr val="A3BAC8"/>
                </a:solidFill>
                <a:effectLst/>
                <a:uLnTx/>
                <a:uFillTx/>
                <a:latin typeface="Bosch Office Sans" pitchFamily="2" charset="0"/>
              </a:rPr>
              <a:t>DC-AT/ESP1 | 31.05.2023 | © Bosch Rexroth AG 2023. Alle Rechte vorbehalten, auch bzgl. jeder Verfügung, Verwertung, Reproduktion, Bearbeitung, Weitergabe sowie für den Fall von Schutzrechtsanmeldungen.</a:t>
            </a:r>
            <a:endParaRPr kumimoji="0" lang="en-US" sz="600" b="0" i="0" u="none" strike="noStrike" kern="0" cap="none" spc="0" normalizeH="0" baseline="0" noProof="1">
              <a:ln>
                <a:noFill/>
              </a:ln>
              <a:solidFill>
                <a:srgbClr val="A3BAC8"/>
              </a:solidFill>
              <a:effectLst/>
              <a:uLnTx/>
              <a:uFillTx/>
              <a:latin typeface="Bosch Office Sans" pitchFamily="2" charset="0"/>
            </a:endParaRPr>
          </a:p>
          <a:p>
            <a:pPr marR="0" defTabSz="914400" eaLnBrk="1" fontAlgn="auto" latinLnBrk="0" hangingPunct="1">
              <a:lnSpc>
                <a:spcPct val="107000"/>
              </a:lnSpc>
              <a:spcBef>
                <a:spcPts val="0"/>
              </a:spcBef>
              <a:spcAft>
                <a:spcPts val="100"/>
              </a:spcAft>
              <a:buClrTx/>
              <a:buSzTx/>
              <a:buFontTx/>
              <a:buNone/>
              <a:tabLst/>
            </a:pPr>
            <a:endParaRPr kumimoji="0" lang="en-US" sz="600" b="0" i="0" u="none" strike="noStrike" kern="0" cap="none" spc="0" normalizeH="0" baseline="0" noProof="1">
              <a:ln>
                <a:noFill/>
              </a:ln>
              <a:solidFill>
                <a:srgbClr val="000000"/>
              </a:solidFill>
              <a:effectLst/>
              <a:uLnTx/>
              <a:uFillTx/>
              <a:latin typeface="+mn-lt"/>
            </a:endParaRPr>
          </a:p>
        </p:txBody>
      </p:sp>
      <p:sp>
        <p:nvSpPr>
          <p:cNvPr id="2" name="Chapter_titleonly">
            <a:extLst>
              <a:ext uri="{FF2B5EF4-FFF2-40B4-BE49-F238E27FC236}">
                <a16:creationId xmlns:a16="http://schemas.microsoft.com/office/drawing/2014/main" id="{6372C0C5-D72E-7D9D-6C6C-76C096623AC6}"/>
              </a:ext>
            </a:extLst>
          </p:cNvPr>
          <p:cNvSpPr>
            <a:spLocks noGrp="1"/>
          </p:cNvSpPr>
          <p:nvPr>
            <p:ph type="body" idx="15" hasCustomPrompt="1"/>
          </p:nvPr>
        </p:nvSpPr>
        <p:spPr>
          <a:xfrm>
            <a:off x="259080" y="259200"/>
            <a:ext cx="10452100" cy="388800"/>
          </a:xfrm>
        </p:spPr>
        <p:txBody>
          <a:bodyPr vert="horz" lIns="0" tIns="0" rIns="0" bIns="0" rtlCol="0">
            <a:noAutofit/>
          </a:bodyPr>
          <a:lstStyle>
            <a:lvl1pPr algn="l" defTabSz="914333" rtl="0" eaLnBrk="1" latinLnBrk="0" hangingPunct="1">
              <a:lnSpc>
                <a:spcPct val="89000"/>
              </a:lnSpc>
              <a:spcBef>
                <a:spcPts val="500"/>
              </a:spcBef>
              <a:buNone/>
              <a:defRPr lang="en-US" sz="2400" b="1" kern="1200" baseline="0" noProof="1">
                <a:solidFill>
                  <a:srgbClr val="00B9E5"/>
                </a:solidFill>
                <a:latin typeface="+mj-lt"/>
                <a:ea typeface="+mj-ea"/>
                <a:cs typeface="+mj-cs"/>
              </a:defRPr>
            </a:lvl1pPr>
          </a:lstStyle>
          <a:p>
            <a:pPr marL="0" lvl="0" indent="0">
              <a:spcBef>
                <a:spcPts val="0"/>
              </a:spcBef>
              <a:buFont typeface="Wingdings 3" panose="05040102010807070707" pitchFamily="18" charset="2"/>
            </a:pPr>
            <a:r>
              <a:rPr lang="en-US" noProof="1"/>
              <a:t>Kapitel­überschrift hinzufügen</a:t>
            </a:r>
          </a:p>
        </p:txBody>
      </p:sp>
      <p:sp>
        <p:nvSpPr>
          <p:cNvPr id="19" name="slide_title">
            <a:extLst>
              <a:ext uri="{FF2B5EF4-FFF2-40B4-BE49-F238E27FC236}">
                <a16:creationId xmlns:a16="http://schemas.microsoft.com/office/drawing/2014/main" id="{0CD4A6A4-B685-4664-A9F2-206AFF03DCDC}"/>
              </a:ext>
            </a:extLst>
          </p:cNvPr>
          <p:cNvSpPr>
            <a:spLocks noGrp="1"/>
          </p:cNvSpPr>
          <p:nvPr>
            <p:ph type="title" sz="quarter" hasCustomPrompt="1"/>
          </p:nvPr>
        </p:nvSpPr>
        <p:spPr>
          <a:xfrm>
            <a:off x="259080" y="648000"/>
            <a:ext cx="10452100" cy="388800"/>
          </a:xfrm>
        </p:spPr>
        <p:txBody>
          <a:bodyPr/>
          <a:lstStyle>
            <a:lvl1pPr>
              <a:defRPr lang="en-US" sz="2400" b="1" kern="1200" baseline="0" noProof="1">
                <a:solidFill>
                  <a:srgbClr val="00B9E5"/>
                </a:solidFill>
                <a:latin typeface="+mj-lt"/>
                <a:ea typeface="+mj-ea"/>
                <a:cs typeface="+mj-cs"/>
              </a:defRPr>
            </a:lvl1pPr>
          </a:lstStyle>
          <a:p>
            <a:r>
              <a:rPr lang="en-US" noProof="1"/>
              <a:t>Folienüberschrift hinzufügen</a:t>
            </a:r>
          </a:p>
        </p:txBody>
      </p:sp>
      <p:sp>
        <p:nvSpPr>
          <p:cNvPr id="5" name="Content Placeholder 1"/>
          <p:cNvSpPr>
            <a:spLocks noGrp="1"/>
          </p:cNvSpPr>
          <p:nvPr>
            <p:ph sz="half" idx="1" hasCustomPrompt="1"/>
          </p:nvPr>
        </p:nvSpPr>
        <p:spPr>
          <a:xfrm>
            <a:off x="259080" y="1295400"/>
            <a:ext cx="485902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5852160" y="1295400"/>
            <a:ext cx="485902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2" hasCustomPrompt="1"/>
          </p:nvPr>
        </p:nvSpPr>
        <p:spPr>
          <a:xfrm>
            <a:off x="259080" y="3444239"/>
            <a:ext cx="485902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4" hasCustomPrompt="1"/>
          </p:nvPr>
        </p:nvSpPr>
        <p:spPr>
          <a:xfrm>
            <a:off x="5852160" y="3444239"/>
            <a:ext cx="485902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699" y="5923478"/>
            <a:ext cx="333801" cy="247137"/>
          </a:xfrm>
          <a:prstGeom prst="rect">
            <a:avLst/>
          </a:prstGeom>
        </p:spPr>
        <p:txBody>
          <a:bodyPr/>
          <a:lstStyle>
            <a:lvl1pPr>
              <a:defRPr kern="0" baseline="0">
                <a:solidFill>
                  <a:schemeClr val="accent3"/>
                </a:solidFill>
              </a:defRPr>
            </a:lvl1pPr>
          </a:lstStyle>
          <a:p>
            <a:fld id="{4898AEC0-503E-4FA4-859C-D0F72D6E3F79}" type="slidenum">
              <a:rPr lang="en-US" noProof="1" dirty="0" smtClean="0"/>
              <a:pPr/>
              <a:t>‹#›</a:t>
            </a:fld>
            <a:endParaRPr lang="en-US" noProof="1"/>
          </a:p>
        </p:txBody>
      </p:sp>
      <p:sp>
        <p:nvSpPr>
          <p:cNvPr id="14" name="Rectangle7">
            <a:extLst>
              <a:ext uri="{FF2B5EF4-FFF2-40B4-BE49-F238E27FC236}">
                <a16:creationId xmlns:a16="http://schemas.microsoft.com/office/drawing/2014/main" id="{43F0E5D0-784C-433E-AAB0-40D43C1BCBA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endParaRPr lang="en-US" sz="550" b="0" i="0" u="none" strike="noStrike" kern="0" baseline="0" noProof="1">
              <a:solidFill>
                <a:srgbClr val="000000"/>
              </a:solidFill>
              <a:latin typeface="+mn-lt"/>
            </a:endParaRPr>
          </a:p>
        </p:txBody>
      </p:sp>
    </p:spTree>
    <p:extLst>
      <p:ext uri="{BB962C8B-B14F-4D97-AF65-F5344CB8AC3E}">
        <p14:creationId xmlns:p14="http://schemas.microsoft.com/office/powerpoint/2010/main" val="2179057537"/>
      </p:ext>
    </p:extLst>
  </p:cSld>
  <p:clrMapOvr>
    <a:masterClrMapping/>
  </p:clrMapOvr>
  <p:extLst>
    <p:ext uri="{DCECCB84-F9BA-43D5-87BE-67443E8EF086}">
      <p15:sldGuideLst xmlns:p15="http://schemas.microsoft.com/office/powerpoint/2012/main">
        <p15:guide id="0" pos="163">
          <p15:clr>
            <a:srgbClr val="FBAE40"/>
          </p15:clr>
        </p15:guide>
        <p15:guide id="1" pos="6747">
          <p15:clr>
            <a:srgbClr val="FBAE40"/>
          </p15:clr>
        </p15:guide>
        <p15:guide id="5" pos="3224">
          <p15:clr>
            <a:srgbClr val="FBAE40"/>
          </p15:clr>
        </p15:guide>
        <p15:guide id="6" pos="3686">
          <p15:clr>
            <a:srgbClr val="FBAE40"/>
          </p15:clr>
        </p15:guide>
        <p15:guide id="10" orient="horz" pos="163">
          <p15:clr>
            <a:srgbClr val="FBAE40"/>
          </p15:clr>
        </p15:guide>
        <p15:guide id="11" orient="horz" pos="408">
          <p15:clr>
            <a:srgbClr val="FBAE40"/>
          </p15:clr>
        </p15:guide>
        <p15:guide id="14" orient="horz" pos="653">
          <p15:clr>
            <a:srgbClr val="FBAE40"/>
          </p15:clr>
        </p15:guide>
        <p15:guide id="15" orient="horz" pos="816">
          <p15:clr>
            <a:srgbClr val="FBAE40"/>
          </p15:clr>
        </p15:guide>
        <p15:guide id="16" orient="horz" pos="2088">
          <p15:clr>
            <a:srgbClr val="FBAE40"/>
          </p15:clr>
        </p15:guide>
        <p15:guide id="18" orient="horz" pos="2169">
          <p15:clr>
            <a:srgbClr val="FBAE40"/>
          </p15:clr>
        </p15:guide>
        <p15:guide id="19" orient="horz" pos="344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2 x 2 content light ">
    <p:spTree>
      <p:nvGrpSpPr>
        <p:cNvPr id="1" name=""/>
        <p:cNvGrpSpPr/>
        <p:nvPr/>
      </p:nvGrpSpPr>
      <p:grpSpPr>
        <a:xfrm>
          <a:off x="0" y="0"/>
          <a:ext cx="0" cy="0"/>
          <a:chOff x="0" y="0"/>
          <a:chExt cx="0" cy="0"/>
        </a:xfrm>
      </p:grpSpPr>
      <p:sp>
        <p:nvSpPr>
          <p:cNvPr id="2" name="Chapter_titleonly">
            <a:extLst>
              <a:ext uri="{FF2B5EF4-FFF2-40B4-BE49-F238E27FC236}">
                <a16:creationId xmlns:a16="http://schemas.microsoft.com/office/drawing/2014/main" id="{6372C0C5-D72E-7D9D-6C6C-76C096623AC6}"/>
              </a:ext>
            </a:extLst>
          </p:cNvPr>
          <p:cNvSpPr>
            <a:spLocks noGrp="1"/>
          </p:cNvSpPr>
          <p:nvPr>
            <p:ph type="body" idx="15" hasCustomPrompt="1"/>
          </p:nvPr>
        </p:nvSpPr>
        <p:spPr>
          <a:xfrm>
            <a:off x="259080" y="259200"/>
            <a:ext cx="10452100" cy="388800"/>
          </a:xfrm>
        </p:spPr>
        <p:txBody>
          <a:bodyPr vert="horz" lIns="0" tIns="0" rIns="0" bIns="0" rtlCol="0">
            <a:noAutofit/>
          </a:bodyPr>
          <a:lstStyle>
            <a:lvl1pPr>
              <a:lnSpc>
                <a:spcPct val="89000"/>
              </a:lnSpc>
              <a:buNone/>
              <a:defRPr lang="en-US" sz="2400" b="1" kern="1200" baseline="0" noProof="1">
                <a:solidFill>
                  <a:srgbClr val="00B9E5"/>
                </a:solidFill>
                <a:latin typeface="+mj-lt"/>
                <a:ea typeface="+mj-ea"/>
                <a:cs typeface="+mj-cs"/>
              </a:defRPr>
            </a:lvl1pPr>
          </a:lstStyle>
          <a:p>
            <a:pPr marL="0" lvl="0" indent="0">
              <a:spcBef>
                <a:spcPts val="0"/>
              </a:spcBef>
              <a:buFont typeface="Wingdings 3" panose="05040102010807070707" pitchFamily="18" charset="2"/>
            </a:pPr>
            <a:r>
              <a:rPr lang="en-US" noProof="1"/>
              <a:t>Kapitel­überschrift hinzufügen</a:t>
            </a:r>
          </a:p>
        </p:txBody>
      </p:sp>
      <p:sp>
        <p:nvSpPr>
          <p:cNvPr id="19" name="slide_title">
            <a:extLst>
              <a:ext uri="{FF2B5EF4-FFF2-40B4-BE49-F238E27FC236}">
                <a16:creationId xmlns:a16="http://schemas.microsoft.com/office/drawing/2014/main" id="{0CD4A6A4-B685-4664-A9F2-206AFF03DCDC}"/>
              </a:ext>
            </a:extLst>
          </p:cNvPr>
          <p:cNvSpPr>
            <a:spLocks noGrp="1"/>
          </p:cNvSpPr>
          <p:nvPr>
            <p:ph type="title" sz="quarter" hasCustomPrompt="1"/>
          </p:nvPr>
        </p:nvSpPr>
        <p:spPr>
          <a:xfrm>
            <a:off x="259080" y="648000"/>
            <a:ext cx="10452100" cy="388800"/>
          </a:xfrm>
        </p:spPr>
        <p:txBody>
          <a:bodyPr/>
          <a:lstStyle>
            <a:lvl1pPr>
              <a:defRPr lang="en-US" sz="2400" b="1" kern="1200" baseline="0" noProof="1">
                <a:solidFill>
                  <a:srgbClr val="00B9E5"/>
                </a:solidFill>
                <a:latin typeface="+mj-lt"/>
                <a:ea typeface="+mj-ea"/>
                <a:cs typeface="+mj-cs"/>
              </a:defRPr>
            </a:lvl1pPr>
          </a:lstStyle>
          <a:p>
            <a:r>
              <a:rPr lang="en-US" noProof="1"/>
              <a:t>Folienüberschrift hinzufügen</a:t>
            </a:r>
          </a:p>
        </p:txBody>
      </p:sp>
      <p:sp>
        <p:nvSpPr>
          <p:cNvPr id="5" name="Content Placeholder 1"/>
          <p:cNvSpPr>
            <a:spLocks noGrp="1"/>
          </p:cNvSpPr>
          <p:nvPr>
            <p:ph sz="half" idx="1" hasCustomPrompt="1"/>
          </p:nvPr>
        </p:nvSpPr>
        <p:spPr>
          <a:xfrm>
            <a:off x="259080" y="1295400"/>
            <a:ext cx="485902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5852160" y="1295400"/>
            <a:ext cx="485902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2" hasCustomPrompt="1"/>
          </p:nvPr>
        </p:nvSpPr>
        <p:spPr>
          <a:xfrm>
            <a:off x="259080" y="3444239"/>
            <a:ext cx="485902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4" hasCustomPrompt="1"/>
          </p:nvPr>
        </p:nvSpPr>
        <p:spPr>
          <a:xfrm>
            <a:off x="5852160" y="3444239"/>
            <a:ext cx="485902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699" y="5923478"/>
            <a:ext cx="333801" cy="247137"/>
          </a:xfrm>
          <a:prstGeom prst="rect">
            <a:avLst/>
          </a:prstGeom>
        </p:spPr>
        <p:txBody>
          <a:bodyPr/>
          <a:lstStyle>
            <a:lvl1pPr>
              <a:defRPr kern="0" baseline="0">
                <a:solidFill>
                  <a:schemeClr val="accent3"/>
                </a:solidFill>
              </a:defRPr>
            </a:lvl1pPr>
          </a:lstStyle>
          <a:p>
            <a:fld id="{4898AEC0-503E-4FA4-859C-D0F72D6E3F79}" type="slidenum">
              <a:rPr lang="en-US" noProof="1" dirty="0" smtClean="0"/>
              <a:pPr/>
              <a:t>‹#›</a:t>
            </a:fld>
            <a:endParaRPr lang="en-US" noProof="1"/>
          </a:p>
        </p:txBody>
      </p:sp>
      <p:sp>
        <p:nvSpPr>
          <p:cNvPr id="14" name="Rectangle7">
            <a:extLst>
              <a:ext uri="{FF2B5EF4-FFF2-40B4-BE49-F238E27FC236}">
                <a16:creationId xmlns:a16="http://schemas.microsoft.com/office/drawing/2014/main" id="{43F0E5D0-784C-433E-AAB0-40D43C1BCBA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endParaRPr lang="en-US" sz="550" b="0" i="0" u="none" strike="noStrike" kern="0" baseline="0" noProof="1">
              <a:solidFill>
                <a:srgbClr val="000000"/>
              </a:solidFill>
              <a:latin typeface="+mn-lt"/>
            </a:endParaRPr>
          </a:p>
        </p:txBody>
      </p:sp>
    </p:spTree>
    <p:extLst>
      <p:ext uri="{BB962C8B-B14F-4D97-AF65-F5344CB8AC3E}">
        <p14:creationId xmlns:p14="http://schemas.microsoft.com/office/powerpoint/2010/main" val="3239501238"/>
      </p:ext>
    </p:extLst>
  </p:cSld>
  <p:clrMapOvr>
    <a:masterClrMapping/>
  </p:clrMapOvr>
  <p:extLst>
    <p:ext uri="{DCECCB84-F9BA-43D5-87BE-67443E8EF086}">
      <p15:sldGuideLst xmlns:p15="http://schemas.microsoft.com/office/powerpoint/2012/main">
        <p15:guide id="0" pos="163">
          <p15:clr>
            <a:srgbClr val="FBAE40"/>
          </p15:clr>
        </p15:guide>
        <p15:guide id="1" pos="6747">
          <p15:clr>
            <a:srgbClr val="FBAE40"/>
          </p15:clr>
        </p15:guide>
        <p15:guide id="5" pos="3224">
          <p15:clr>
            <a:srgbClr val="FBAE40"/>
          </p15:clr>
        </p15:guide>
        <p15:guide id="6" pos="3686">
          <p15:clr>
            <a:srgbClr val="FBAE40"/>
          </p15:clr>
        </p15:guide>
        <p15:guide id="10" orient="horz" pos="163">
          <p15:clr>
            <a:srgbClr val="FBAE40"/>
          </p15:clr>
        </p15:guide>
        <p15:guide id="11" orient="horz" pos="408">
          <p15:clr>
            <a:srgbClr val="FBAE40"/>
          </p15:clr>
        </p15:guide>
        <p15:guide id="14" orient="horz" pos="653">
          <p15:clr>
            <a:srgbClr val="FBAE40"/>
          </p15:clr>
        </p15:guide>
        <p15:guide id="15" orient="horz" pos="810">
          <p15:clr>
            <a:srgbClr val="FBAE40"/>
          </p15:clr>
        </p15:guide>
        <p15:guide id="16" orient="horz" pos="2088">
          <p15:clr>
            <a:srgbClr val="FBAE40"/>
          </p15:clr>
        </p15:guide>
        <p15:guide id="18" orient="horz" pos="2169">
          <p15:clr>
            <a:srgbClr val="FBAE40"/>
          </p15:clr>
        </p15:guide>
        <p15:guide id="19" orient="horz" pos="3441">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2_3 x 2 content dark ">
    <p:spTree>
      <p:nvGrpSpPr>
        <p:cNvPr id="1" name=""/>
        <p:cNvGrpSpPr/>
        <p:nvPr/>
      </p:nvGrpSpPr>
      <p:grpSpPr>
        <a:xfrm>
          <a:off x="0" y="0"/>
          <a:ext cx="0" cy="0"/>
          <a:chOff x="0" y="0"/>
          <a:chExt cx="0" cy="0"/>
        </a:xfrm>
      </p:grpSpPr>
      <p:sp>
        <p:nvSpPr>
          <p:cNvPr id="4" name="BackgroundPicture2">
            <a:extLst>
              <a:ext uri="{FF2B5EF4-FFF2-40B4-BE49-F238E27FC236}">
                <a16:creationId xmlns:a16="http://schemas.microsoft.com/office/drawing/2014/main" id="{1F7F4591-4F3A-F059-FE88-E0C99517F055}"/>
              </a:ext>
            </a:extLst>
          </p:cNvPr>
          <p:cNvSpPr/>
          <p:nvPr userDrawn="1"/>
        </p:nvSpPr>
        <p:spPr>
          <a:xfrm rot="10800000">
            <a:off x="0" y="5252612"/>
            <a:ext cx="10969626" cy="918001"/>
          </a:xfrm>
          <a:custGeom>
            <a:avLst/>
            <a:gdLst/>
            <a:ahLst/>
            <a:cxnLst/>
            <a:rect l="0" t="0" r="0" b="0"/>
            <a:pathLst>
              <a:path w="10969626" h="918001">
                <a:moveTo>
                  <a:pt x="0" y="0"/>
                </a:moveTo>
                <a:lnTo>
                  <a:pt x="10969625" y="0"/>
                </a:lnTo>
                <a:lnTo>
                  <a:pt x="10969625" y="349200"/>
                </a:lnTo>
                <a:lnTo>
                  <a:pt x="0" y="91800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path>
            </a:pathLst>
          </a:cu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7" name="Logo">
            <a:extLst>
              <a:ext uri="{FF2B5EF4-FFF2-40B4-BE49-F238E27FC236}">
                <a16:creationId xmlns:a16="http://schemas.microsoft.com/office/drawing/2014/main" id="{AB3D9825-4CC4-DB18-4D42-83E09589E65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7917" b="40255"/>
          <a:stretch/>
        </p:blipFill>
        <p:spPr>
          <a:xfrm>
            <a:off x="9703435" y="5581387"/>
            <a:ext cx="1104740" cy="438441"/>
          </a:xfrm>
          <a:prstGeom prst="rect">
            <a:avLst/>
          </a:prstGeom>
        </p:spPr>
      </p:pic>
      <p:sp>
        <p:nvSpPr>
          <p:cNvPr id="12" name="Footer">
            <a:extLst>
              <a:ext uri="{FF2B5EF4-FFF2-40B4-BE49-F238E27FC236}">
                <a16:creationId xmlns:a16="http://schemas.microsoft.com/office/drawing/2014/main" id="{36A6E8AA-C9D7-15B3-F28F-8101AC9B090D}"/>
              </a:ext>
            </a:extLst>
          </p:cNvPr>
          <p:cNvSpPr txBox="1"/>
          <p:nvPr userDrawn="1"/>
        </p:nvSpPr>
        <p:spPr>
          <a:xfrm>
            <a:off x="593090" y="5935261"/>
            <a:ext cx="8850948" cy="122116"/>
          </a:xfrm>
          <a:prstGeom prst="rect">
            <a:avLst/>
          </a:prstGeom>
          <a:noFill/>
        </p:spPr>
        <p:txBody>
          <a:bodyPr wrap="square" lIns="0" tIns="0" rIns="0" bIns="0" rtlCol="0">
            <a:noAutofit/>
          </a:bodyPr>
          <a:lstStyle/>
          <a:p>
            <a:pPr marR="0" defTabSz="914400" eaLnBrk="1" fontAlgn="auto" latinLnBrk="0" hangingPunct="1">
              <a:lnSpc>
                <a:spcPct val="107000"/>
              </a:lnSpc>
              <a:spcBef>
                <a:spcPts val="0"/>
              </a:spcBef>
              <a:spcAft>
                <a:spcPts val="100"/>
              </a:spcAft>
              <a:buClrTx/>
              <a:buSzTx/>
              <a:buFontTx/>
              <a:buNone/>
              <a:tabLst/>
            </a:pPr>
            <a:r>
              <a:rPr kumimoji="0" lang="de-DE" sz="600" b="0" i="0" u="none" strike="noStrike" kern="0" cap="none" spc="0" normalizeH="0" baseline="0" noProof="1">
                <a:ln>
                  <a:noFill/>
                </a:ln>
                <a:solidFill>
                  <a:srgbClr val="A3BAC8"/>
                </a:solidFill>
                <a:effectLst/>
                <a:uLnTx/>
                <a:uFillTx/>
                <a:latin typeface="Bosch Office Sans" pitchFamily="2" charset="0"/>
              </a:rPr>
              <a:t>DC-AT/ESP1 | 31.05.2023 | © Bosch Rexroth AG 2023. Alle Rechte vorbehalten, auch bzgl. jeder Verfügung, Verwertung, Reproduktion, Bearbeitung, Weitergabe sowie für den Fall von Schutzrechtsanmeldungen.</a:t>
            </a:r>
            <a:endParaRPr kumimoji="0" lang="en-US" sz="600" b="0" i="0" u="none" strike="noStrike" kern="0" cap="none" spc="0" normalizeH="0" baseline="0" noProof="1">
              <a:ln>
                <a:noFill/>
              </a:ln>
              <a:solidFill>
                <a:srgbClr val="A3BAC8"/>
              </a:solidFill>
              <a:effectLst/>
              <a:uLnTx/>
              <a:uFillTx/>
              <a:latin typeface="Bosch Office Sans" pitchFamily="2" charset="0"/>
            </a:endParaRPr>
          </a:p>
          <a:p>
            <a:pPr marR="0" defTabSz="914400" eaLnBrk="1" fontAlgn="auto" latinLnBrk="0" hangingPunct="1">
              <a:lnSpc>
                <a:spcPct val="107000"/>
              </a:lnSpc>
              <a:spcBef>
                <a:spcPts val="0"/>
              </a:spcBef>
              <a:spcAft>
                <a:spcPts val="100"/>
              </a:spcAft>
              <a:buClrTx/>
              <a:buSzTx/>
              <a:buFontTx/>
              <a:buNone/>
              <a:tabLst/>
            </a:pPr>
            <a:endParaRPr kumimoji="0" lang="en-US" sz="600" b="0" i="0" u="none" strike="noStrike" kern="0" cap="none" spc="0" normalizeH="0" baseline="0" noProof="1">
              <a:ln>
                <a:noFill/>
              </a:ln>
              <a:solidFill>
                <a:srgbClr val="000000"/>
              </a:solidFill>
              <a:effectLst/>
              <a:uLnTx/>
              <a:uFillTx/>
              <a:latin typeface="+mn-lt"/>
            </a:endParaRPr>
          </a:p>
        </p:txBody>
      </p:sp>
      <p:sp>
        <p:nvSpPr>
          <p:cNvPr id="2" name="Chapter_titleonly">
            <a:extLst>
              <a:ext uri="{FF2B5EF4-FFF2-40B4-BE49-F238E27FC236}">
                <a16:creationId xmlns:a16="http://schemas.microsoft.com/office/drawing/2014/main" id="{F3D71E1B-DBA6-809E-FDB6-D0134DEB0E30}"/>
              </a:ext>
            </a:extLst>
          </p:cNvPr>
          <p:cNvSpPr>
            <a:spLocks noGrp="1"/>
          </p:cNvSpPr>
          <p:nvPr>
            <p:ph type="body" idx="15" hasCustomPrompt="1"/>
          </p:nvPr>
        </p:nvSpPr>
        <p:spPr>
          <a:xfrm>
            <a:off x="259080" y="259200"/>
            <a:ext cx="10452100" cy="388800"/>
          </a:xfrm>
        </p:spPr>
        <p:txBody>
          <a:bodyPr vert="horz" lIns="0" tIns="0" rIns="0" bIns="0" rtlCol="0">
            <a:noAutofit/>
          </a:bodyPr>
          <a:lstStyle>
            <a:lvl1pPr algn="l" defTabSz="914333" rtl="0" eaLnBrk="1" latinLnBrk="0" hangingPunct="1">
              <a:lnSpc>
                <a:spcPct val="89000"/>
              </a:lnSpc>
              <a:spcBef>
                <a:spcPts val="500"/>
              </a:spcBef>
              <a:buNone/>
              <a:defRPr lang="en-US" sz="2400" b="1" kern="1200" baseline="0" noProof="1">
                <a:solidFill>
                  <a:srgbClr val="00B9E5"/>
                </a:solidFill>
                <a:latin typeface="+mj-lt"/>
                <a:ea typeface="+mj-ea"/>
                <a:cs typeface="+mj-cs"/>
              </a:defRPr>
            </a:lvl1pPr>
          </a:lstStyle>
          <a:p>
            <a:pPr marL="0" lvl="0" indent="0">
              <a:spcBef>
                <a:spcPts val="0"/>
              </a:spcBef>
              <a:buFont typeface="Wingdings 3" panose="05040102010807070707" pitchFamily="18" charset="2"/>
            </a:pPr>
            <a:r>
              <a:rPr lang="en-US" noProof="1"/>
              <a:t>Kapitel­überschrift hinzufügen</a:t>
            </a:r>
          </a:p>
        </p:txBody>
      </p:sp>
      <p:sp>
        <p:nvSpPr>
          <p:cNvPr id="21" name="slide_title">
            <a:extLst>
              <a:ext uri="{FF2B5EF4-FFF2-40B4-BE49-F238E27FC236}">
                <a16:creationId xmlns:a16="http://schemas.microsoft.com/office/drawing/2014/main" id="{37C7D613-AF63-4D59-A3E7-00A3988669EF}"/>
              </a:ext>
            </a:extLst>
          </p:cNvPr>
          <p:cNvSpPr>
            <a:spLocks noGrp="1"/>
          </p:cNvSpPr>
          <p:nvPr>
            <p:ph type="title" sz="quarter" hasCustomPrompt="1"/>
          </p:nvPr>
        </p:nvSpPr>
        <p:spPr>
          <a:xfrm>
            <a:off x="259080" y="648000"/>
            <a:ext cx="10452100" cy="388800"/>
          </a:xfrm>
        </p:spPr>
        <p:txBody>
          <a:bodyPr/>
          <a:lstStyle>
            <a:lvl1pPr>
              <a:defRPr lang="en-US" sz="2400" b="1" kern="1200" baseline="0" noProof="1">
                <a:solidFill>
                  <a:srgbClr val="00B9E5"/>
                </a:solidFill>
                <a:latin typeface="+mj-lt"/>
                <a:ea typeface="+mj-ea"/>
                <a:cs typeface="+mj-cs"/>
              </a:defRPr>
            </a:lvl1pPr>
          </a:lstStyle>
          <a:p>
            <a:r>
              <a:rPr lang="en-US" noProof="1"/>
              <a:t>Folienüberschrift hinzufügen</a:t>
            </a:r>
          </a:p>
        </p:txBody>
      </p:sp>
      <p:sp>
        <p:nvSpPr>
          <p:cNvPr id="5" name="Content Placeholder 1"/>
          <p:cNvSpPr>
            <a:spLocks noGrp="1"/>
          </p:cNvSpPr>
          <p:nvPr>
            <p:ph sz="half" idx="1" hasCustomPrompt="1"/>
          </p:nvPr>
        </p:nvSpPr>
        <p:spPr>
          <a:xfrm>
            <a:off x="259080" y="1295399"/>
            <a:ext cx="312928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3910330" y="1295400"/>
            <a:ext cx="312928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5" hasCustomPrompt="1"/>
          </p:nvPr>
        </p:nvSpPr>
        <p:spPr>
          <a:xfrm>
            <a:off x="7561580" y="1295400"/>
            <a:ext cx="312928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2" hasCustomPrompt="1"/>
          </p:nvPr>
        </p:nvSpPr>
        <p:spPr>
          <a:xfrm>
            <a:off x="259080" y="3444240"/>
            <a:ext cx="312928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5"/>
          <p:cNvSpPr>
            <a:spLocks noGrp="1"/>
          </p:cNvSpPr>
          <p:nvPr>
            <p:ph sz="half" idx="4" hasCustomPrompt="1"/>
          </p:nvPr>
        </p:nvSpPr>
        <p:spPr>
          <a:xfrm>
            <a:off x="3910330" y="3444240"/>
            <a:ext cx="312928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6"/>
          <p:cNvSpPr>
            <a:spLocks noGrp="1"/>
          </p:cNvSpPr>
          <p:nvPr>
            <p:ph sz="half" idx="6" hasCustomPrompt="1"/>
          </p:nvPr>
        </p:nvSpPr>
        <p:spPr>
          <a:xfrm>
            <a:off x="7561580" y="3444240"/>
            <a:ext cx="312928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699" y="5923478"/>
            <a:ext cx="333801" cy="247137"/>
          </a:xfrm>
          <a:prstGeom prst="rect">
            <a:avLst/>
          </a:prstGeom>
        </p:spPr>
        <p:txBody>
          <a:bodyPr/>
          <a:lstStyle>
            <a:lvl1pPr>
              <a:defRPr kern="0" baseline="0">
                <a:solidFill>
                  <a:schemeClr val="accent3"/>
                </a:solidFill>
              </a:defRPr>
            </a:lvl1pPr>
          </a:lstStyle>
          <a:p>
            <a:fld id="{4898AEC0-503E-4FA4-859C-D0F72D6E3F79}" type="slidenum">
              <a:rPr lang="en-US" noProof="1" dirty="0" smtClean="0"/>
              <a:pPr/>
              <a:t>‹#›</a:t>
            </a:fld>
            <a:endParaRPr lang="en-US" noProof="1"/>
          </a:p>
        </p:txBody>
      </p:sp>
      <p:sp>
        <p:nvSpPr>
          <p:cNvPr id="16" name="Rectangle7">
            <a:extLst>
              <a:ext uri="{FF2B5EF4-FFF2-40B4-BE49-F238E27FC236}">
                <a16:creationId xmlns:a16="http://schemas.microsoft.com/office/drawing/2014/main" id="{C680F8C7-4715-4E6C-829A-E87F16C03BB3}"/>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endParaRPr lang="en-US" sz="550" b="0" i="0" u="none" strike="noStrike" kern="0" baseline="0" noProof="1">
              <a:solidFill>
                <a:srgbClr val="000000"/>
              </a:solidFill>
              <a:latin typeface="+mn-lt"/>
            </a:endParaRPr>
          </a:p>
        </p:txBody>
      </p:sp>
    </p:spTree>
    <p:extLst>
      <p:ext uri="{BB962C8B-B14F-4D97-AF65-F5344CB8AC3E}">
        <p14:creationId xmlns:p14="http://schemas.microsoft.com/office/powerpoint/2010/main" val="3921619446"/>
      </p:ext>
    </p:extLst>
  </p:cSld>
  <p:clrMapOvr>
    <a:masterClrMapping/>
  </p:clrMapOvr>
  <p:extLst>
    <p:ext uri="{DCECCB84-F9BA-43D5-87BE-67443E8EF086}">
      <p15:sldGuideLst xmlns:p15="http://schemas.microsoft.com/office/powerpoint/2012/main">
        <p15:guide id="0" pos="163">
          <p15:clr>
            <a:srgbClr val="FBAE40"/>
          </p15:clr>
        </p15:guide>
        <p15:guide id="1" pos="6736">
          <p15:clr>
            <a:srgbClr val="FBAE40"/>
          </p15:clr>
        </p15:guide>
        <p15:guide id="5" pos="2134">
          <p15:clr>
            <a:srgbClr val="FBAE40"/>
          </p15:clr>
        </p15:guide>
        <p15:guide id="6" pos="2463">
          <p15:clr>
            <a:srgbClr val="FBAE40"/>
          </p15:clr>
        </p15:guide>
        <p15:guide id="7" pos="4434">
          <p15:clr>
            <a:srgbClr val="FBAE40"/>
          </p15:clr>
        </p15:guide>
        <p15:guide id="8" pos="4763">
          <p15:clr>
            <a:srgbClr val="FBAE40"/>
          </p15:clr>
        </p15:guide>
        <p15:guide id="10" orient="horz" pos="163">
          <p15:clr>
            <a:srgbClr val="FBAE40"/>
          </p15:clr>
        </p15:guide>
        <p15:guide id="11" orient="horz" pos="408">
          <p15:clr>
            <a:srgbClr val="FBAE40"/>
          </p15:clr>
        </p15:guide>
        <p15:guide id="15" orient="horz" pos="2087">
          <p15:clr>
            <a:srgbClr val="FBAE40"/>
          </p15:clr>
        </p15:guide>
        <p15:guide id="18" orient="horz" pos="816">
          <p15:clr>
            <a:srgbClr val="FBAE40"/>
          </p15:clr>
        </p15:guide>
        <p15:guide id="19" orient="horz" pos="2088">
          <p15:clr>
            <a:srgbClr val="FBAE40"/>
          </p15:clr>
        </p15:guide>
        <p15:guide id="20" orient="horz" pos="2169">
          <p15:clr>
            <a:srgbClr val="FBAE40"/>
          </p15:clr>
        </p15:guide>
        <p15:guide id="21" orient="horz" pos="3441">
          <p15:clr>
            <a:srgbClr val="FBAE40"/>
          </p15:clr>
        </p15:guide>
        <p15:guide id="27" orient="horz" pos="6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ntent light ">
    <p:spTree>
      <p:nvGrpSpPr>
        <p:cNvPr id="1" name=""/>
        <p:cNvGrpSpPr/>
        <p:nvPr/>
      </p:nvGrpSpPr>
      <p:grpSpPr>
        <a:xfrm>
          <a:off x="0" y="0"/>
          <a:ext cx="0" cy="0"/>
          <a:chOff x="0" y="0"/>
          <a:chExt cx="0" cy="0"/>
        </a:xfrm>
      </p:grpSpPr>
      <p:sp>
        <p:nvSpPr>
          <p:cNvPr id="2" name="Chapter_titleonly">
            <a:extLst>
              <a:ext uri="{FF2B5EF4-FFF2-40B4-BE49-F238E27FC236}">
                <a16:creationId xmlns:a16="http://schemas.microsoft.com/office/drawing/2014/main" id="{ABC852AC-F4A3-94DE-3FB8-23477B54F942}"/>
              </a:ext>
            </a:extLst>
          </p:cNvPr>
          <p:cNvSpPr>
            <a:spLocks noGrp="1"/>
          </p:cNvSpPr>
          <p:nvPr>
            <p:ph type="body" idx="15" hasCustomPrompt="1"/>
          </p:nvPr>
        </p:nvSpPr>
        <p:spPr>
          <a:xfrm>
            <a:off x="259080" y="259200"/>
            <a:ext cx="10452100" cy="388800"/>
          </a:xfrm>
        </p:spPr>
        <p:txBody>
          <a:bodyPr vert="horz" lIns="0" tIns="0" rIns="0" bIns="0" rtlCol="0">
            <a:noAutofit/>
          </a:bodyPr>
          <a:lstStyle>
            <a:lvl1pPr>
              <a:lnSpc>
                <a:spcPct val="89000"/>
              </a:lnSpc>
              <a:buNone/>
              <a:defRPr lang="de-DE" sz="2400" b="1" kern="0" baseline="0">
                <a:solidFill>
                  <a:srgbClr val="00B9E5"/>
                </a:solidFill>
                <a:latin typeface="+mj-lt"/>
                <a:ea typeface="+mn-ea"/>
                <a:cs typeface="+mn-cs"/>
              </a:defRPr>
            </a:lvl1pPr>
          </a:lstStyle>
          <a:p>
            <a:pPr marL="0" lvl="0" indent="0">
              <a:spcBef>
                <a:spcPts val="0"/>
              </a:spcBef>
              <a:buFont typeface="Wingdings 3" panose="05040102010807070707" pitchFamily="18" charset="2"/>
            </a:pPr>
            <a:r>
              <a:rPr lang="en-US" noProof="1"/>
              <a:t>Kapitel­überschrift hinzufügen</a:t>
            </a:r>
          </a:p>
        </p:txBody>
      </p:sp>
      <p:sp>
        <p:nvSpPr>
          <p:cNvPr id="17" name="slide_title">
            <a:extLst>
              <a:ext uri="{FF2B5EF4-FFF2-40B4-BE49-F238E27FC236}">
                <a16:creationId xmlns:a16="http://schemas.microsoft.com/office/drawing/2014/main" id="{9F6D022B-DEE5-4AD2-8799-00321036FE87}"/>
              </a:ext>
            </a:extLst>
          </p:cNvPr>
          <p:cNvSpPr>
            <a:spLocks noGrp="1"/>
          </p:cNvSpPr>
          <p:nvPr>
            <p:ph type="title" sz="quarter" hasCustomPrompt="1"/>
          </p:nvPr>
        </p:nvSpPr>
        <p:spPr>
          <a:xfrm>
            <a:off x="259080" y="648000"/>
            <a:ext cx="10452100" cy="388800"/>
          </a:xfrm>
        </p:spPr>
        <p:txBody>
          <a:bodyPr/>
          <a:lstStyle>
            <a:lvl1pPr>
              <a:defRPr>
                <a:solidFill>
                  <a:srgbClr val="00B9E5"/>
                </a:solidFill>
              </a:defRPr>
            </a:lvl1pPr>
          </a:lstStyle>
          <a:p>
            <a:r>
              <a:rPr lang="en-US" noProof="1"/>
              <a:t>Folienüberschrift hinzufügen</a:t>
            </a:r>
          </a:p>
        </p:txBody>
      </p:sp>
      <p:sp>
        <p:nvSpPr>
          <p:cNvPr id="5" name="Content Placeholder 1"/>
          <p:cNvSpPr>
            <a:spLocks noGrp="1"/>
          </p:cNvSpPr>
          <p:nvPr>
            <p:ph sz="half" idx="1" hasCustomPrompt="1"/>
          </p:nvPr>
        </p:nvSpPr>
        <p:spPr>
          <a:xfrm>
            <a:off x="259080" y="1295400"/>
            <a:ext cx="1045210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2" hasCustomPrompt="1"/>
          </p:nvPr>
        </p:nvSpPr>
        <p:spPr>
          <a:xfrm>
            <a:off x="259080" y="3444240"/>
            <a:ext cx="1045210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699" y="5923478"/>
            <a:ext cx="333801" cy="247137"/>
          </a:xfrm>
          <a:prstGeom prst="rect">
            <a:avLst/>
          </a:prstGeom>
        </p:spPr>
        <p:txBody>
          <a:bodyPr/>
          <a:lstStyle>
            <a:lvl1pPr>
              <a:defRPr kern="0" baseline="0">
                <a:solidFill>
                  <a:schemeClr val="accent3"/>
                </a:solidFill>
              </a:defRPr>
            </a:lvl1pPr>
          </a:lstStyle>
          <a:p>
            <a:fld id="{4898AEC0-503E-4FA4-859C-D0F72D6E3F79}" type="slidenum">
              <a:rPr lang="en-US" noProof="1" dirty="0" smtClean="0"/>
              <a:pPr/>
              <a:t>‹#›</a:t>
            </a:fld>
            <a:endParaRPr lang="en-US" noProof="1"/>
          </a:p>
        </p:txBody>
      </p:sp>
      <p:sp>
        <p:nvSpPr>
          <p:cNvPr id="12" name="Rectangle7">
            <a:extLst>
              <a:ext uri="{FF2B5EF4-FFF2-40B4-BE49-F238E27FC236}">
                <a16:creationId xmlns:a16="http://schemas.microsoft.com/office/drawing/2014/main" id="{2E7C0809-54C2-4B00-97B9-AEB55C54DF3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Tree>
    <p:extLst>
      <p:ext uri="{BB962C8B-B14F-4D97-AF65-F5344CB8AC3E}">
        <p14:creationId xmlns:p14="http://schemas.microsoft.com/office/powerpoint/2010/main" val="3956372322"/>
      </p:ext>
    </p:extLst>
  </p:cSld>
  <p:clrMapOvr>
    <a:masterClrMapping/>
  </p:clrMapOvr>
  <p:extLst>
    <p:ext uri="{DCECCB84-F9BA-43D5-87BE-67443E8EF086}">
      <p15:sldGuideLst xmlns:p15="http://schemas.microsoft.com/office/powerpoint/2012/main">
        <p15:guide id="0" pos="163" userDrawn="1">
          <p15:clr>
            <a:srgbClr val="FBAE40"/>
          </p15:clr>
        </p15:guide>
        <p15:guide id="1" pos="6747" userDrawn="1">
          <p15:clr>
            <a:srgbClr val="FBAE40"/>
          </p15:clr>
        </p15:guide>
        <p15:guide id="10" orient="horz" pos="163" userDrawn="1">
          <p15:clr>
            <a:srgbClr val="FBAE40"/>
          </p15:clr>
        </p15:guide>
        <p15:guide id="11" orient="horz" pos="408" userDrawn="1">
          <p15:clr>
            <a:srgbClr val="FBAE40"/>
          </p15:clr>
        </p15:guide>
        <p15:guide id="14" orient="horz" pos="816" userDrawn="1">
          <p15:clr>
            <a:srgbClr val="FBAE40"/>
          </p15:clr>
        </p15:guide>
        <p15:guide id="15" orient="horz" pos="2088" userDrawn="1">
          <p15:clr>
            <a:srgbClr val="FBAE40"/>
          </p15:clr>
        </p15:guide>
        <p15:guide id="16" orient="horz" pos="2169" userDrawn="1">
          <p15:clr>
            <a:srgbClr val="FBAE40"/>
          </p15:clr>
        </p15:guide>
        <p15:guide id="17" orient="horz" pos="3441" userDrawn="1">
          <p15:clr>
            <a:srgbClr val="FBAE40"/>
          </p15:clr>
        </p15:guide>
        <p15:guide id="19" orient="horz" pos="652"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3 x 2 content light ">
    <p:spTree>
      <p:nvGrpSpPr>
        <p:cNvPr id="1" name=""/>
        <p:cNvGrpSpPr/>
        <p:nvPr/>
      </p:nvGrpSpPr>
      <p:grpSpPr>
        <a:xfrm>
          <a:off x="0" y="0"/>
          <a:ext cx="0" cy="0"/>
          <a:chOff x="0" y="0"/>
          <a:chExt cx="0" cy="0"/>
        </a:xfrm>
      </p:grpSpPr>
      <p:sp>
        <p:nvSpPr>
          <p:cNvPr id="2" name="Chapter_titleonly">
            <a:extLst>
              <a:ext uri="{FF2B5EF4-FFF2-40B4-BE49-F238E27FC236}">
                <a16:creationId xmlns:a16="http://schemas.microsoft.com/office/drawing/2014/main" id="{F3D71E1B-DBA6-809E-FDB6-D0134DEB0E30}"/>
              </a:ext>
            </a:extLst>
          </p:cNvPr>
          <p:cNvSpPr>
            <a:spLocks noGrp="1"/>
          </p:cNvSpPr>
          <p:nvPr>
            <p:ph type="body" idx="15" hasCustomPrompt="1"/>
          </p:nvPr>
        </p:nvSpPr>
        <p:spPr>
          <a:xfrm>
            <a:off x="259080" y="259200"/>
            <a:ext cx="10452100" cy="388800"/>
          </a:xfrm>
        </p:spPr>
        <p:txBody>
          <a:bodyPr vert="horz" lIns="0" tIns="0" rIns="0" bIns="0" rtlCol="0">
            <a:noAutofit/>
          </a:bodyPr>
          <a:lstStyle>
            <a:lvl1pPr algn="l" defTabSz="914333" rtl="0" eaLnBrk="1" latinLnBrk="0" hangingPunct="1">
              <a:lnSpc>
                <a:spcPct val="89000"/>
              </a:lnSpc>
              <a:spcBef>
                <a:spcPts val="500"/>
              </a:spcBef>
              <a:buNone/>
              <a:defRPr lang="en-US" sz="2400" b="1" kern="1200" baseline="0" noProof="1">
                <a:solidFill>
                  <a:srgbClr val="00B9E5"/>
                </a:solidFill>
                <a:latin typeface="+mj-lt"/>
                <a:ea typeface="+mj-ea"/>
                <a:cs typeface="+mj-cs"/>
              </a:defRPr>
            </a:lvl1pPr>
          </a:lstStyle>
          <a:p>
            <a:pPr marL="0" lvl="0" indent="0">
              <a:spcBef>
                <a:spcPts val="0"/>
              </a:spcBef>
              <a:buFont typeface="Wingdings 3" panose="05040102010807070707" pitchFamily="18" charset="2"/>
            </a:pPr>
            <a:r>
              <a:rPr lang="en-US" noProof="1"/>
              <a:t>Kapitel­überschrift hinzufügen</a:t>
            </a:r>
          </a:p>
        </p:txBody>
      </p:sp>
      <p:sp>
        <p:nvSpPr>
          <p:cNvPr id="21" name="slide_title">
            <a:extLst>
              <a:ext uri="{FF2B5EF4-FFF2-40B4-BE49-F238E27FC236}">
                <a16:creationId xmlns:a16="http://schemas.microsoft.com/office/drawing/2014/main" id="{37C7D613-AF63-4D59-A3E7-00A3988669EF}"/>
              </a:ext>
            </a:extLst>
          </p:cNvPr>
          <p:cNvSpPr>
            <a:spLocks noGrp="1"/>
          </p:cNvSpPr>
          <p:nvPr>
            <p:ph type="title" sz="quarter" hasCustomPrompt="1"/>
          </p:nvPr>
        </p:nvSpPr>
        <p:spPr>
          <a:xfrm>
            <a:off x="259080" y="648000"/>
            <a:ext cx="10452100" cy="388800"/>
          </a:xfrm>
        </p:spPr>
        <p:txBody>
          <a:bodyPr/>
          <a:lstStyle>
            <a:lvl1pPr>
              <a:defRPr lang="en-US" sz="2400" b="1" kern="1200" baseline="0" noProof="1">
                <a:solidFill>
                  <a:srgbClr val="00B9E5"/>
                </a:solidFill>
                <a:latin typeface="+mj-lt"/>
                <a:ea typeface="+mj-ea"/>
                <a:cs typeface="+mj-cs"/>
              </a:defRPr>
            </a:lvl1pPr>
          </a:lstStyle>
          <a:p>
            <a:r>
              <a:rPr lang="en-US" noProof="1"/>
              <a:t>Folienüberschrift hinzufügen</a:t>
            </a:r>
          </a:p>
        </p:txBody>
      </p:sp>
      <p:sp>
        <p:nvSpPr>
          <p:cNvPr id="5" name="Content Placeholder 1"/>
          <p:cNvSpPr>
            <a:spLocks noGrp="1"/>
          </p:cNvSpPr>
          <p:nvPr>
            <p:ph sz="half" idx="1" hasCustomPrompt="1"/>
          </p:nvPr>
        </p:nvSpPr>
        <p:spPr>
          <a:xfrm>
            <a:off x="259080" y="1295399"/>
            <a:ext cx="312928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3910330" y="1295400"/>
            <a:ext cx="312928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5" hasCustomPrompt="1"/>
          </p:nvPr>
        </p:nvSpPr>
        <p:spPr>
          <a:xfrm>
            <a:off x="7561580" y="1295400"/>
            <a:ext cx="312928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2" hasCustomPrompt="1"/>
          </p:nvPr>
        </p:nvSpPr>
        <p:spPr>
          <a:xfrm>
            <a:off x="259080" y="3444240"/>
            <a:ext cx="312928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5"/>
          <p:cNvSpPr>
            <a:spLocks noGrp="1"/>
          </p:cNvSpPr>
          <p:nvPr>
            <p:ph sz="half" idx="4" hasCustomPrompt="1"/>
          </p:nvPr>
        </p:nvSpPr>
        <p:spPr>
          <a:xfrm>
            <a:off x="3910330" y="3444240"/>
            <a:ext cx="312928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6"/>
          <p:cNvSpPr>
            <a:spLocks noGrp="1"/>
          </p:cNvSpPr>
          <p:nvPr>
            <p:ph sz="half" idx="6" hasCustomPrompt="1"/>
          </p:nvPr>
        </p:nvSpPr>
        <p:spPr>
          <a:xfrm>
            <a:off x="7561580" y="3444240"/>
            <a:ext cx="312928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699" y="5923478"/>
            <a:ext cx="333801" cy="247137"/>
          </a:xfrm>
          <a:prstGeom prst="rect">
            <a:avLst/>
          </a:prstGeom>
        </p:spPr>
        <p:txBody>
          <a:bodyPr/>
          <a:lstStyle>
            <a:lvl1pPr>
              <a:defRPr kern="0" baseline="0">
                <a:solidFill>
                  <a:schemeClr val="accent3"/>
                </a:solidFill>
              </a:defRPr>
            </a:lvl1pPr>
          </a:lstStyle>
          <a:p>
            <a:fld id="{4898AEC0-503E-4FA4-859C-D0F72D6E3F79}" type="slidenum">
              <a:rPr lang="en-US" noProof="1" dirty="0" smtClean="0"/>
              <a:pPr/>
              <a:t>‹#›</a:t>
            </a:fld>
            <a:endParaRPr lang="en-US" noProof="1"/>
          </a:p>
        </p:txBody>
      </p:sp>
      <p:sp>
        <p:nvSpPr>
          <p:cNvPr id="16" name="Rectangle7">
            <a:extLst>
              <a:ext uri="{FF2B5EF4-FFF2-40B4-BE49-F238E27FC236}">
                <a16:creationId xmlns:a16="http://schemas.microsoft.com/office/drawing/2014/main" id="{C680F8C7-4715-4E6C-829A-E87F16C03BB3}"/>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endParaRPr lang="en-US" sz="550" b="0" i="0" u="none" strike="noStrike" kern="0" baseline="0" noProof="1">
              <a:solidFill>
                <a:srgbClr val="000000"/>
              </a:solidFill>
              <a:latin typeface="+mn-lt"/>
            </a:endParaRPr>
          </a:p>
        </p:txBody>
      </p:sp>
    </p:spTree>
    <p:extLst>
      <p:ext uri="{BB962C8B-B14F-4D97-AF65-F5344CB8AC3E}">
        <p14:creationId xmlns:p14="http://schemas.microsoft.com/office/powerpoint/2010/main" val="4116964654"/>
      </p:ext>
    </p:extLst>
  </p:cSld>
  <p:clrMapOvr>
    <a:masterClrMapping/>
  </p:clrMapOvr>
  <p:extLst>
    <p:ext uri="{DCECCB84-F9BA-43D5-87BE-67443E8EF086}">
      <p15:sldGuideLst xmlns:p15="http://schemas.microsoft.com/office/powerpoint/2012/main">
        <p15:guide id="0" pos="163">
          <p15:clr>
            <a:srgbClr val="FBAE40"/>
          </p15:clr>
        </p15:guide>
        <p15:guide id="1" pos="6736">
          <p15:clr>
            <a:srgbClr val="FBAE40"/>
          </p15:clr>
        </p15:guide>
        <p15:guide id="5" pos="2134">
          <p15:clr>
            <a:srgbClr val="FBAE40"/>
          </p15:clr>
        </p15:guide>
        <p15:guide id="6" pos="2463">
          <p15:clr>
            <a:srgbClr val="FBAE40"/>
          </p15:clr>
        </p15:guide>
        <p15:guide id="7" pos="4434">
          <p15:clr>
            <a:srgbClr val="FBAE40"/>
          </p15:clr>
        </p15:guide>
        <p15:guide id="8" pos="4763">
          <p15:clr>
            <a:srgbClr val="FBAE40"/>
          </p15:clr>
        </p15:guide>
        <p15:guide id="10" orient="horz" pos="163">
          <p15:clr>
            <a:srgbClr val="FBAE40"/>
          </p15:clr>
        </p15:guide>
        <p15:guide id="11" orient="horz" pos="408">
          <p15:clr>
            <a:srgbClr val="FBAE40"/>
          </p15:clr>
        </p15:guide>
        <p15:guide id="15" orient="horz" pos="2087">
          <p15:clr>
            <a:srgbClr val="FBAE40"/>
          </p15:clr>
        </p15:guide>
        <p15:guide id="18" orient="horz" pos="816">
          <p15:clr>
            <a:srgbClr val="FBAE40"/>
          </p15:clr>
        </p15:guide>
        <p15:guide id="19" orient="horz" pos="2088">
          <p15:clr>
            <a:srgbClr val="FBAE40"/>
          </p15:clr>
        </p15:guide>
        <p15:guide id="20" orient="horz" pos="2169">
          <p15:clr>
            <a:srgbClr val="FBAE40"/>
          </p15:clr>
        </p15:guide>
        <p15:guide id="21" orient="horz" pos="3441">
          <p15:clr>
            <a:srgbClr val="FBAE40"/>
          </p15:clr>
        </p15:guide>
        <p15:guide id="27" orient="horz" pos="652">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2_4 x 2 content dark ">
    <p:spTree>
      <p:nvGrpSpPr>
        <p:cNvPr id="1" name=""/>
        <p:cNvGrpSpPr/>
        <p:nvPr/>
      </p:nvGrpSpPr>
      <p:grpSpPr>
        <a:xfrm>
          <a:off x="0" y="0"/>
          <a:ext cx="0" cy="0"/>
          <a:chOff x="0" y="0"/>
          <a:chExt cx="0" cy="0"/>
        </a:xfrm>
      </p:grpSpPr>
      <p:sp>
        <p:nvSpPr>
          <p:cNvPr id="4" name="BackgroundPicture2">
            <a:extLst>
              <a:ext uri="{FF2B5EF4-FFF2-40B4-BE49-F238E27FC236}">
                <a16:creationId xmlns:a16="http://schemas.microsoft.com/office/drawing/2014/main" id="{65CB7899-BD7D-F20D-A74C-931A3B68CABA}"/>
              </a:ext>
            </a:extLst>
          </p:cNvPr>
          <p:cNvSpPr/>
          <p:nvPr userDrawn="1"/>
        </p:nvSpPr>
        <p:spPr>
          <a:xfrm rot="10800000">
            <a:off x="0" y="5252612"/>
            <a:ext cx="10969626" cy="918001"/>
          </a:xfrm>
          <a:custGeom>
            <a:avLst/>
            <a:gdLst/>
            <a:ahLst/>
            <a:cxnLst/>
            <a:rect l="0" t="0" r="0" b="0"/>
            <a:pathLst>
              <a:path w="10969626" h="918001">
                <a:moveTo>
                  <a:pt x="0" y="0"/>
                </a:moveTo>
                <a:lnTo>
                  <a:pt x="10969625" y="0"/>
                </a:lnTo>
                <a:lnTo>
                  <a:pt x="10969625" y="349200"/>
                </a:lnTo>
                <a:lnTo>
                  <a:pt x="0" y="91800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path>
            </a:pathLst>
          </a:cu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7" name="Logo">
            <a:extLst>
              <a:ext uri="{FF2B5EF4-FFF2-40B4-BE49-F238E27FC236}">
                <a16:creationId xmlns:a16="http://schemas.microsoft.com/office/drawing/2014/main" id="{F3EC7E27-8B63-8F3F-5011-7C4E91B996F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7917" b="40255"/>
          <a:stretch/>
        </p:blipFill>
        <p:spPr>
          <a:xfrm>
            <a:off x="9703435" y="5581387"/>
            <a:ext cx="1104740" cy="438441"/>
          </a:xfrm>
          <a:prstGeom prst="rect">
            <a:avLst/>
          </a:prstGeom>
        </p:spPr>
      </p:pic>
      <p:sp>
        <p:nvSpPr>
          <p:cNvPr id="12" name="Footer">
            <a:extLst>
              <a:ext uri="{FF2B5EF4-FFF2-40B4-BE49-F238E27FC236}">
                <a16:creationId xmlns:a16="http://schemas.microsoft.com/office/drawing/2014/main" id="{7CC9E950-335A-16D5-8726-BCB98FCB8AE4}"/>
              </a:ext>
            </a:extLst>
          </p:cNvPr>
          <p:cNvSpPr txBox="1"/>
          <p:nvPr userDrawn="1"/>
        </p:nvSpPr>
        <p:spPr>
          <a:xfrm>
            <a:off x="593090" y="5935261"/>
            <a:ext cx="8850948" cy="122116"/>
          </a:xfrm>
          <a:prstGeom prst="rect">
            <a:avLst/>
          </a:prstGeom>
          <a:noFill/>
        </p:spPr>
        <p:txBody>
          <a:bodyPr wrap="square" lIns="0" tIns="0" rIns="0" bIns="0" rtlCol="0">
            <a:noAutofit/>
          </a:bodyPr>
          <a:lstStyle/>
          <a:p>
            <a:pPr marR="0" defTabSz="914400" eaLnBrk="1" fontAlgn="auto" latinLnBrk="0" hangingPunct="1">
              <a:lnSpc>
                <a:spcPct val="107000"/>
              </a:lnSpc>
              <a:spcBef>
                <a:spcPts val="0"/>
              </a:spcBef>
              <a:spcAft>
                <a:spcPts val="100"/>
              </a:spcAft>
              <a:buClrTx/>
              <a:buSzTx/>
              <a:buFontTx/>
              <a:buNone/>
              <a:tabLst/>
            </a:pPr>
            <a:r>
              <a:rPr kumimoji="0" lang="de-DE" sz="600" b="0" i="0" u="none" strike="noStrike" kern="0" cap="none" spc="0" normalizeH="0" baseline="0" noProof="1">
                <a:ln>
                  <a:noFill/>
                </a:ln>
                <a:solidFill>
                  <a:srgbClr val="A3BAC8"/>
                </a:solidFill>
                <a:effectLst/>
                <a:uLnTx/>
                <a:uFillTx/>
                <a:latin typeface="Bosch Office Sans" pitchFamily="2" charset="0"/>
              </a:rPr>
              <a:t>DC-AT/ESP1 | 31.05.2023 | © Bosch Rexroth AG 2023. Alle Rechte vorbehalten, auch bzgl. jeder Verfügung, Verwertung, Reproduktion, Bearbeitung, Weitergabe sowie für den Fall von Schutzrechtsanmeldungen.</a:t>
            </a:r>
            <a:endParaRPr kumimoji="0" lang="en-US" sz="600" b="0" i="0" u="none" strike="noStrike" kern="0" cap="none" spc="0" normalizeH="0" baseline="0" noProof="1">
              <a:ln>
                <a:noFill/>
              </a:ln>
              <a:solidFill>
                <a:srgbClr val="A3BAC8"/>
              </a:solidFill>
              <a:effectLst/>
              <a:uLnTx/>
              <a:uFillTx/>
              <a:latin typeface="Bosch Office Sans" pitchFamily="2" charset="0"/>
            </a:endParaRPr>
          </a:p>
          <a:p>
            <a:pPr marR="0" defTabSz="914400" eaLnBrk="1" fontAlgn="auto" latinLnBrk="0" hangingPunct="1">
              <a:lnSpc>
                <a:spcPct val="107000"/>
              </a:lnSpc>
              <a:spcBef>
                <a:spcPts val="0"/>
              </a:spcBef>
              <a:spcAft>
                <a:spcPts val="100"/>
              </a:spcAft>
              <a:buClrTx/>
              <a:buSzTx/>
              <a:buFontTx/>
              <a:buNone/>
              <a:tabLst/>
            </a:pPr>
            <a:endParaRPr kumimoji="0" lang="en-US" sz="600" b="0" i="0" u="none" strike="noStrike" kern="0" cap="none" spc="0" normalizeH="0" baseline="0" noProof="1">
              <a:ln>
                <a:noFill/>
              </a:ln>
              <a:solidFill>
                <a:srgbClr val="000000"/>
              </a:solidFill>
              <a:effectLst/>
              <a:uLnTx/>
              <a:uFillTx/>
              <a:latin typeface="+mn-lt"/>
            </a:endParaRPr>
          </a:p>
        </p:txBody>
      </p:sp>
      <p:sp>
        <p:nvSpPr>
          <p:cNvPr id="2" name="Chapter_titleonly">
            <a:extLst>
              <a:ext uri="{FF2B5EF4-FFF2-40B4-BE49-F238E27FC236}">
                <a16:creationId xmlns:a16="http://schemas.microsoft.com/office/drawing/2014/main" id="{B0C8B8C5-F767-0B03-C680-4DF16170D066}"/>
              </a:ext>
            </a:extLst>
          </p:cNvPr>
          <p:cNvSpPr>
            <a:spLocks noGrp="1"/>
          </p:cNvSpPr>
          <p:nvPr>
            <p:ph type="body" idx="15" hasCustomPrompt="1"/>
          </p:nvPr>
        </p:nvSpPr>
        <p:spPr>
          <a:xfrm>
            <a:off x="259080" y="259200"/>
            <a:ext cx="10452100" cy="388800"/>
          </a:xfrm>
        </p:spPr>
        <p:txBody>
          <a:bodyPr vert="horz" lIns="0" tIns="0" rIns="0" bIns="0" rtlCol="0">
            <a:noAutofit/>
          </a:bodyPr>
          <a:lstStyle>
            <a:lvl1pPr algn="l" defTabSz="914333" rtl="0" eaLnBrk="1" latinLnBrk="0" hangingPunct="1">
              <a:lnSpc>
                <a:spcPct val="89000"/>
              </a:lnSpc>
              <a:spcBef>
                <a:spcPts val="500"/>
              </a:spcBef>
              <a:buNone/>
              <a:defRPr lang="en-US" sz="2400" b="1" kern="1200" baseline="0" noProof="1">
                <a:solidFill>
                  <a:srgbClr val="00B9E5"/>
                </a:solidFill>
                <a:latin typeface="+mj-lt"/>
                <a:ea typeface="+mj-ea"/>
                <a:cs typeface="+mj-cs"/>
              </a:defRPr>
            </a:lvl1pPr>
          </a:lstStyle>
          <a:p>
            <a:pPr marL="0" lvl="0" indent="0">
              <a:spcBef>
                <a:spcPts val="0"/>
              </a:spcBef>
              <a:buFont typeface="Wingdings 3" panose="05040102010807070707" pitchFamily="18" charset="2"/>
            </a:pPr>
            <a:r>
              <a:rPr lang="en-US" noProof="1"/>
              <a:t>Kapitel­überschrift hinzufügen</a:t>
            </a:r>
          </a:p>
        </p:txBody>
      </p:sp>
      <p:sp>
        <p:nvSpPr>
          <p:cNvPr id="24" name="slide_title">
            <a:extLst>
              <a:ext uri="{FF2B5EF4-FFF2-40B4-BE49-F238E27FC236}">
                <a16:creationId xmlns:a16="http://schemas.microsoft.com/office/drawing/2014/main" id="{311701A3-045D-4465-A625-85AD8C2B322E}"/>
              </a:ext>
            </a:extLst>
          </p:cNvPr>
          <p:cNvSpPr>
            <a:spLocks noGrp="1"/>
          </p:cNvSpPr>
          <p:nvPr>
            <p:ph type="title" sz="quarter" hasCustomPrompt="1"/>
          </p:nvPr>
        </p:nvSpPr>
        <p:spPr>
          <a:xfrm>
            <a:off x="259080" y="648000"/>
            <a:ext cx="10452100" cy="388800"/>
          </a:xfrm>
        </p:spPr>
        <p:txBody>
          <a:bodyPr/>
          <a:lstStyle>
            <a:lvl1pPr>
              <a:defRPr lang="en-US" sz="2400" b="1" kern="1200" baseline="0" noProof="1">
                <a:solidFill>
                  <a:srgbClr val="00B9E5"/>
                </a:solidFill>
                <a:latin typeface="+mj-lt"/>
                <a:ea typeface="+mj-ea"/>
                <a:cs typeface="+mj-cs"/>
              </a:defRPr>
            </a:lvl1pPr>
          </a:lstStyle>
          <a:p>
            <a:r>
              <a:rPr lang="en-US" noProof="1"/>
              <a:t>Folienüberschrift hinzufügen</a:t>
            </a:r>
          </a:p>
        </p:txBody>
      </p:sp>
      <p:sp>
        <p:nvSpPr>
          <p:cNvPr id="5" name="Content Placeholder 1"/>
          <p:cNvSpPr>
            <a:spLocks noGrp="1"/>
          </p:cNvSpPr>
          <p:nvPr>
            <p:ph sz="half" idx="1" hasCustomPrompt="1"/>
          </p:nvPr>
        </p:nvSpPr>
        <p:spPr>
          <a:xfrm>
            <a:off x="259080" y="1295399"/>
            <a:ext cx="251587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2904490" y="1295400"/>
            <a:ext cx="251587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7" name="Content Placeholder 3">
            <a:extLst>
              <a:ext uri="{FF2B5EF4-FFF2-40B4-BE49-F238E27FC236}">
                <a16:creationId xmlns:a16="http://schemas.microsoft.com/office/drawing/2014/main" id="{58468F8D-277D-4F1A-84A1-62122010643F}"/>
              </a:ext>
            </a:extLst>
          </p:cNvPr>
          <p:cNvSpPr>
            <a:spLocks noGrp="1"/>
          </p:cNvSpPr>
          <p:nvPr>
            <p:ph sz="half" idx="5" hasCustomPrompt="1"/>
          </p:nvPr>
        </p:nvSpPr>
        <p:spPr>
          <a:xfrm>
            <a:off x="5549900" y="1295399"/>
            <a:ext cx="251587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4"/>
          <p:cNvSpPr>
            <a:spLocks noGrp="1"/>
          </p:cNvSpPr>
          <p:nvPr>
            <p:ph sz="half" idx="7" hasCustomPrompt="1"/>
          </p:nvPr>
        </p:nvSpPr>
        <p:spPr>
          <a:xfrm>
            <a:off x="8195310" y="1295400"/>
            <a:ext cx="251587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5"/>
          <p:cNvSpPr>
            <a:spLocks noGrp="1"/>
          </p:cNvSpPr>
          <p:nvPr>
            <p:ph sz="half" idx="2" hasCustomPrompt="1"/>
          </p:nvPr>
        </p:nvSpPr>
        <p:spPr>
          <a:xfrm>
            <a:off x="259080" y="3444240"/>
            <a:ext cx="251587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6"/>
          <p:cNvSpPr>
            <a:spLocks noGrp="1"/>
          </p:cNvSpPr>
          <p:nvPr>
            <p:ph sz="half" idx="4" hasCustomPrompt="1"/>
          </p:nvPr>
        </p:nvSpPr>
        <p:spPr>
          <a:xfrm>
            <a:off x="2904490" y="3444240"/>
            <a:ext cx="251587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8" name="Content Placeholder 7">
            <a:extLst>
              <a:ext uri="{FF2B5EF4-FFF2-40B4-BE49-F238E27FC236}">
                <a16:creationId xmlns:a16="http://schemas.microsoft.com/office/drawing/2014/main" id="{B143799E-2832-49D7-9953-45BACACA7549}"/>
              </a:ext>
            </a:extLst>
          </p:cNvPr>
          <p:cNvSpPr>
            <a:spLocks noGrp="1"/>
          </p:cNvSpPr>
          <p:nvPr>
            <p:ph sz="half" idx="6" hasCustomPrompt="1"/>
          </p:nvPr>
        </p:nvSpPr>
        <p:spPr>
          <a:xfrm>
            <a:off x="5549900" y="3444240"/>
            <a:ext cx="251587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8"/>
          <p:cNvSpPr>
            <a:spLocks noGrp="1"/>
          </p:cNvSpPr>
          <p:nvPr>
            <p:ph sz="half" idx="8" hasCustomPrompt="1"/>
          </p:nvPr>
        </p:nvSpPr>
        <p:spPr>
          <a:xfrm>
            <a:off x="8195310" y="3444240"/>
            <a:ext cx="251587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699" y="5923478"/>
            <a:ext cx="333801" cy="247137"/>
          </a:xfrm>
          <a:prstGeom prst="rect">
            <a:avLst/>
          </a:prstGeom>
        </p:spPr>
        <p:txBody>
          <a:bodyPr/>
          <a:lstStyle>
            <a:lvl1pPr>
              <a:defRPr kern="0" baseline="0">
                <a:solidFill>
                  <a:schemeClr val="accent3"/>
                </a:solidFill>
              </a:defRPr>
            </a:lvl1pPr>
          </a:lstStyle>
          <a:p>
            <a:fld id="{4898AEC0-503E-4FA4-859C-D0F72D6E3F79}" type="slidenum">
              <a:rPr lang="en-US" noProof="1" dirty="0" smtClean="0"/>
              <a:pPr/>
              <a:t>‹#›</a:t>
            </a:fld>
            <a:endParaRPr lang="en-US" noProof="1"/>
          </a:p>
        </p:txBody>
      </p:sp>
      <p:sp>
        <p:nvSpPr>
          <p:cNvPr id="21" name="Rectangle7">
            <a:extLst>
              <a:ext uri="{FF2B5EF4-FFF2-40B4-BE49-F238E27FC236}">
                <a16:creationId xmlns:a16="http://schemas.microsoft.com/office/drawing/2014/main" id="{60F530EA-2EFB-4DC6-BA26-465D18FD265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endParaRPr lang="en-US" sz="550" b="0" i="0" u="none" strike="noStrike" kern="0" baseline="0" noProof="1">
              <a:solidFill>
                <a:srgbClr val="000000"/>
              </a:solidFill>
              <a:latin typeface="+mn-lt"/>
            </a:endParaRPr>
          </a:p>
        </p:txBody>
      </p:sp>
    </p:spTree>
    <p:extLst>
      <p:ext uri="{BB962C8B-B14F-4D97-AF65-F5344CB8AC3E}">
        <p14:creationId xmlns:p14="http://schemas.microsoft.com/office/powerpoint/2010/main" val="2327532294"/>
      </p:ext>
    </p:extLst>
  </p:cSld>
  <p:clrMapOvr>
    <a:masterClrMapping/>
  </p:clrMapOvr>
  <p:extLst>
    <p:ext uri="{DCECCB84-F9BA-43D5-87BE-67443E8EF086}">
      <p15:sldGuideLst xmlns:p15="http://schemas.microsoft.com/office/powerpoint/2012/main">
        <p15:guide id="0" pos="162">
          <p15:clr>
            <a:srgbClr val="FBAE40"/>
          </p15:clr>
        </p15:guide>
        <p15:guide id="1" pos="6744">
          <p15:clr>
            <a:srgbClr val="FBAE40"/>
          </p15:clr>
        </p15:guide>
        <p15:guide id="5" pos="1748">
          <p15:clr>
            <a:srgbClr val="FBAE40"/>
          </p15:clr>
        </p15:guide>
        <p15:guide id="6" pos="1829">
          <p15:clr>
            <a:srgbClr val="FBAE40"/>
          </p15:clr>
        </p15:guide>
        <p15:guide id="7" pos="3414">
          <p15:clr>
            <a:srgbClr val="FBAE40"/>
          </p15:clr>
        </p15:guide>
        <p15:guide id="8" pos="5162">
          <p15:clr>
            <a:srgbClr val="FBAE40"/>
          </p15:clr>
        </p15:guide>
        <p15:guide id="10" orient="horz" pos="162">
          <p15:clr>
            <a:srgbClr val="FBAE40"/>
          </p15:clr>
        </p15:guide>
        <p15:guide id="11" orient="horz" pos="408">
          <p15:clr>
            <a:srgbClr val="FBAE40"/>
          </p15:clr>
        </p15:guide>
        <p15:guide id="14" orient="horz" pos="813">
          <p15:clr>
            <a:srgbClr val="FBAE40"/>
          </p15:clr>
        </p15:guide>
        <p15:guide id="16" pos="3496">
          <p15:clr>
            <a:srgbClr val="FBAE40"/>
          </p15:clr>
        </p15:guide>
        <p15:guide id="17" pos="5080">
          <p15:clr>
            <a:srgbClr val="FBAE40"/>
          </p15:clr>
        </p15:guide>
        <p15:guide id="24" orient="horz" pos="2169">
          <p15:clr>
            <a:srgbClr val="FBAE40"/>
          </p15:clr>
        </p15:guide>
        <p15:guide id="25" orient="horz" pos="3441">
          <p15:clr>
            <a:srgbClr val="FBAE40"/>
          </p15:clr>
        </p15:guide>
        <p15:guide id="31" orient="horz" pos="652">
          <p15:clr>
            <a:srgbClr val="FBAE40"/>
          </p15:clr>
        </p15:guide>
        <p15:guide id="32" orient="horz" pos="2086">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4 x 2 content light ">
    <p:spTree>
      <p:nvGrpSpPr>
        <p:cNvPr id="1" name=""/>
        <p:cNvGrpSpPr/>
        <p:nvPr/>
      </p:nvGrpSpPr>
      <p:grpSpPr>
        <a:xfrm>
          <a:off x="0" y="0"/>
          <a:ext cx="0" cy="0"/>
          <a:chOff x="0" y="0"/>
          <a:chExt cx="0" cy="0"/>
        </a:xfrm>
      </p:grpSpPr>
      <p:sp>
        <p:nvSpPr>
          <p:cNvPr id="2" name="Chapter_titleonly">
            <a:extLst>
              <a:ext uri="{FF2B5EF4-FFF2-40B4-BE49-F238E27FC236}">
                <a16:creationId xmlns:a16="http://schemas.microsoft.com/office/drawing/2014/main" id="{B0C8B8C5-F767-0B03-C680-4DF16170D066}"/>
              </a:ext>
            </a:extLst>
          </p:cNvPr>
          <p:cNvSpPr>
            <a:spLocks noGrp="1"/>
          </p:cNvSpPr>
          <p:nvPr>
            <p:ph type="body" idx="15" hasCustomPrompt="1"/>
          </p:nvPr>
        </p:nvSpPr>
        <p:spPr>
          <a:xfrm>
            <a:off x="259080" y="259200"/>
            <a:ext cx="10452100" cy="388800"/>
          </a:xfrm>
        </p:spPr>
        <p:txBody>
          <a:bodyPr vert="horz" lIns="0" tIns="0" rIns="0" bIns="0" rtlCol="0">
            <a:noAutofit/>
          </a:bodyPr>
          <a:lstStyle>
            <a:lvl1pPr>
              <a:lnSpc>
                <a:spcPct val="89000"/>
              </a:lnSpc>
              <a:spcBef>
                <a:spcPts val="500"/>
              </a:spcBef>
              <a:buNone/>
              <a:defRPr lang="en-US" sz="2400" b="1" kern="1200" baseline="0" noProof="1">
                <a:solidFill>
                  <a:srgbClr val="00B9E5"/>
                </a:solidFill>
                <a:latin typeface="+mj-lt"/>
                <a:ea typeface="+mj-ea"/>
                <a:cs typeface="+mj-cs"/>
              </a:defRPr>
            </a:lvl1pPr>
          </a:lstStyle>
          <a:p>
            <a:pPr marL="0" lvl="0" indent="0">
              <a:spcBef>
                <a:spcPts val="0"/>
              </a:spcBef>
              <a:buFont typeface="Wingdings 3" panose="05040102010807070707" pitchFamily="18" charset="2"/>
            </a:pPr>
            <a:r>
              <a:rPr lang="en-US" noProof="1"/>
              <a:t>Kapitel­überschrift hinzufügen</a:t>
            </a:r>
          </a:p>
        </p:txBody>
      </p:sp>
      <p:sp>
        <p:nvSpPr>
          <p:cNvPr id="24" name="slide_title">
            <a:extLst>
              <a:ext uri="{FF2B5EF4-FFF2-40B4-BE49-F238E27FC236}">
                <a16:creationId xmlns:a16="http://schemas.microsoft.com/office/drawing/2014/main" id="{311701A3-045D-4465-A625-85AD8C2B322E}"/>
              </a:ext>
            </a:extLst>
          </p:cNvPr>
          <p:cNvSpPr>
            <a:spLocks noGrp="1"/>
          </p:cNvSpPr>
          <p:nvPr>
            <p:ph type="title" sz="quarter" hasCustomPrompt="1"/>
          </p:nvPr>
        </p:nvSpPr>
        <p:spPr>
          <a:xfrm>
            <a:off x="259080" y="648000"/>
            <a:ext cx="10452100" cy="388800"/>
          </a:xfrm>
        </p:spPr>
        <p:txBody>
          <a:bodyPr/>
          <a:lstStyle>
            <a:lvl1pPr>
              <a:defRPr lang="en-US" sz="2400" b="1" kern="1200" baseline="0" noProof="1">
                <a:solidFill>
                  <a:srgbClr val="00B9E5"/>
                </a:solidFill>
                <a:latin typeface="+mj-lt"/>
                <a:ea typeface="+mj-ea"/>
                <a:cs typeface="+mj-cs"/>
              </a:defRPr>
            </a:lvl1pPr>
          </a:lstStyle>
          <a:p>
            <a:r>
              <a:rPr lang="en-US" noProof="1"/>
              <a:t>Folienüberschrift hinzufügen</a:t>
            </a:r>
          </a:p>
        </p:txBody>
      </p:sp>
      <p:sp>
        <p:nvSpPr>
          <p:cNvPr id="5" name="Content Placeholder 1"/>
          <p:cNvSpPr>
            <a:spLocks noGrp="1"/>
          </p:cNvSpPr>
          <p:nvPr>
            <p:ph sz="half" idx="1" hasCustomPrompt="1"/>
          </p:nvPr>
        </p:nvSpPr>
        <p:spPr>
          <a:xfrm>
            <a:off x="259080" y="1295399"/>
            <a:ext cx="251587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2904490" y="1295400"/>
            <a:ext cx="251587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7" name="Content Placeholder 3">
            <a:extLst>
              <a:ext uri="{FF2B5EF4-FFF2-40B4-BE49-F238E27FC236}">
                <a16:creationId xmlns:a16="http://schemas.microsoft.com/office/drawing/2014/main" id="{58468F8D-277D-4F1A-84A1-62122010643F}"/>
              </a:ext>
            </a:extLst>
          </p:cNvPr>
          <p:cNvSpPr>
            <a:spLocks noGrp="1"/>
          </p:cNvSpPr>
          <p:nvPr>
            <p:ph sz="half" idx="5" hasCustomPrompt="1"/>
          </p:nvPr>
        </p:nvSpPr>
        <p:spPr>
          <a:xfrm>
            <a:off x="5549900" y="1295399"/>
            <a:ext cx="251587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4"/>
          <p:cNvSpPr>
            <a:spLocks noGrp="1"/>
          </p:cNvSpPr>
          <p:nvPr>
            <p:ph sz="half" idx="7" hasCustomPrompt="1"/>
          </p:nvPr>
        </p:nvSpPr>
        <p:spPr>
          <a:xfrm>
            <a:off x="8195310" y="1295400"/>
            <a:ext cx="251587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5"/>
          <p:cNvSpPr>
            <a:spLocks noGrp="1"/>
          </p:cNvSpPr>
          <p:nvPr>
            <p:ph sz="half" idx="2" hasCustomPrompt="1"/>
          </p:nvPr>
        </p:nvSpPr>
        <p:spPr>
          <a:xfrm>
            <a:off x="259080" y="3444240"/>
            <a:ext cx="251587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6"/>
          <p:cNvSpPr>
            <a:spLocks noGrp="1"/>
          </p:cNvSpPr>
          <p:nvPr>
            <p:ph sz="half" idx="4" hasCustomPrompt="1"/>
          </p:nvPr>
        </p:nvSpPr>
        <p:spPr>
          <a:xfrm>
            <a:off x="2904490" y="3444240"/>
            <a:ext cx="251587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8" name="Content Placeholder 7">
            <a:extLst>
              <a:ext uri="{FF2B5EF4-FFF2-40B4-BE49-F238E27FC236}">
                <a16:creationId xmlns:a16="http://schemas.microsoft.com/office/drawing/2014/main" id="{B143799E-2832-49D7-9953-45BACACA7549}"/>
              </a:ext>
            </a:extLst>
          </p:cNvPr>
          <p:cNvSpPr>
            <a:spLocks noGrp="1"/>
          </p:cNvSpPr>
          <p:nvPr>
            <p:ph sz="half" idx="6" hasCustomPrompt="1"/>
          </p:nvPr>
        </p:nvSpPr>
        <p:spPr>
          <a:xfrm>
            <a:off x="5549900" y="3444240"/>
            <a:ext cx="251587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8"/>
          <p:cNvSpPr>
            <a:spLocks noGrp="1"/>
          </p:cNvSpPr>
          <p:nvPr>
            <p:ph sz="half" idx="8" hasCustomPrompt="1"/>
          </p:nvPr>
        </p:nvSpPr>
        <p:spPr>
          <a:xfrm>
            <a:off x="8195310" y="3444240"/>
            <a:ext cx="2515870" cy="20193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699" y="5923478"/>
            <a:ext cx="333801" cy="247137"/>
          </a:xfrm>
          <a:prstGeom prst="rect">
            <a:avLst/>
          </a:prstGeom>
        </p:spPr>
        <p:txBody>
          <a:bodyPr/>
          <a:lstStyle>
            <a:lvl1pPr>
              <a:defRPr kern="0" baseline="0">
                <a:solidFill>
                  <a:schemeClr val="accent3"/>
                </a:solidFill>
              </a:defRPr>
            </a:lvl1pPr>
          </a:lstStyle>
          <a:p>
            <a:fld id="{4898AEC0-503E-4FA4-859C-D0F72D6E3F79}" type="slidenum">
              <a:rPr lang="en-US" noProof="1" dirty="0" smtClean="0"/>
              <a:pPr/>
              <a:t>‹#›</a:t>
            </a:fld>
            <a:endParaRPr lang="en-US" noProof="1"/>
          </a:p>
        </p:txBody>
      </p:sp>
      <p:sp>
        <p:nvSpPr>
          <p:cNvPr id="21" name="Rectangle7">
            <a:extLst>
              <a:ext uri="{FF2B5EF4-FFF2-40B4-BE49-F238E27FC236}">
                <a16:creationId xmlns:a16="http://schemas.microsoft.com/office/drawing/2014/main" id="{60F530EA-2EFB-4DC6-BA26-465D18FD265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endParaRPr lang="en-US" sz="550" b="0" i="0" u="none" strike="noStrike" kern="0" baseline="0" noProof="1">
              <a:solidFill>
                <a:srgbClr val="000000"/>
              </a:solidFill>
              <a:latin typeface="+mn-lt"/>
            </a:endParaRPr>
          </a:p>
        </p:txBody>
      </p:sp>
    </p:spTree>
    <p:extLst>
      <p:ext uri="{BB962C8B-B14F-4D97-AF65-F5344CB8AC3E}">
        <p14:creationId xmlns:p14="http://schemas.microsoft.com/office/powerpoint/2010/main" val="1738935278"/>
      </p:ext>
    </p:extLst>
  </p:cSld>
  <p:clrMapOvr>
    <a:masterClrMapping/>
  </p:clrMapOvr>
  <p:extLst>
    <p:ext uri="{DCECCB84-F9BA-43D5-87BE-67443E8EF086}">
      <p15:sldGuideLst xmlns:p15="http://schemas.microsoft.com/office/powerpoint/2012/main">
        <p15:guide id="0" pos="162">
          <p15:clr>
            <a:srgbClr val="FBAE40"/>
          </p15:clr>
        </p15:guide>
        <p15:guide id="1" pos="6744">
          <p15:clr>
            <a:srgbClr val="FBAE40"/>
          </p15:clr>
        </p15:guide>
        <p15:guide id="5" pos="1748">
          <p15:clr>
            <a:srgbClr val="FBAE40"/>
          </p15:clr>
        </p15:guide>
        <p15:guide id="6" pos="1829">
          <p15:clr>
            <a:srgbClr val="FBAE40"/>
          </p15:clr>
        </p15:guide>
        <p15:guide id="7" pos="3414">
          <p15:clr>
            <a:srgbClr val="FBAE40"/>
          </p15:clr>
        </p15:guide>
        <p15:guide id="8" pos="5162">
          <p15:clr>
            <a:srgbClr val="FBAE40"/>
          </p15:clr>
        </p15:guide>
        <p15:guide id="10" orient="horz" pos="162">
          <p15:clr>
            <a:srgbClr val="FBAE40"/>
          </p15:clr>
        </p15:guide>
        <p15:guide id="11" orient="horz" pos="408">
          <p15:clr>
            <a:srgbClr val="FBAE40"/>
          </p15:clr>
        </p15:guide>
        <p15:guide id="14" orient="horz" pos="813">
          <p15:clr>
            <a:srgbClr val="FBAE40"/>
          </p15:clr>
        </p15:guide>
        <p15:guide id="16" pos="3496">
          <p15:clr>
            <a:srgbClr val="FBAE40"/>
          </p15:clr>
        </p15:guide>
        <p15:guide id="17" pos="5080">
          <p15:clr>
            <a:srgbClr val="FBAE40"/>
          </p15:clr>
        </p15:guide>
        <p15:guide id="24" orient="horz" pos="2169">
          <p15:clr>
            <a:srgbClr val="FBAE40"/>
          </p15:clr>
        </p15:guide>
        <p15:guide id="25" orient="horz" pos="3441">
          <p15:clr>
            <a:srgbClr val="FBAE40"/>
          </p15:clr>
        </p15:guide>
        <p15:guide id="31" orient="horz" pos="652">
          <p15:clr>
            <a:srgbClr val="FBAE40"/>
          </p15:clr>
        </p15:guide>
        <p15:guide id="32" orient="horz" pos="2086">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3_Benutzerdefinierte Titelfolie">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C683E0B1-27DF-4B21-928B-818D518D883A}"/>
              </a:ext>
            </a:extLst>
          </p:cNvPr>
          <p:cNvSpPr/>
          <p:nvPr userDrawn="1"/>
        </p:nvSpPr>
        <p:spPr>
          <a:xfrm>
            <a:off x="-634" y="5568950"/>
            <a:ext cx="10970260" cy="610869"/>
          </a:xfrm>
          <a:prstGeom prst="rect">
            <a:avLst/>
          </a:prstGeom>
          <a:solidFill>
            <a:schemeClr val="bg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1">
              <a:ln>
                <a:noFill/>
              </a:ln>
              <a:solidFill>
                <a:srgbClr val="000000"/>
              </a:solidFill>
              <a:effectLst/>
              <a:uLnTx/>
              <a:uFillTx/>
              <a:latin typeface="Bosch Office Sans"/>
              <a:ea typeface="+mn-ea"/>
              <a:cs typeface="+mn-cs"/>
            </a:endParaRPr>
          </a:p>
        </p:txBody>
      </p:sp>
      <p:sp>
        <p:nvSpPr>
          <p:cNvPr id="10" name="Rechteck 9">
            <a:extLst>
              <a:ext uri="{FF2B5EF4-FFF2-40B4-BE49-F238E27FC236}">
                <a16:creationId xmlns:a16="http://schemas.microsoft.com/office/drawing/2014/main" id="{A5A69D4C-A446-4EC6-9EF9-1695CFE39AE5}"/>
              </a:ext>
            </a:extLst>
          </p:cNvPr>
          <p:cNvSpPr/>
          <p:nvPr userDrawn="1">
            <p:custDataLst>
              <p:tags r:id="rId1"/>
            </p:custDataLst>
          </p:nvPr>
        </p:nvSpPr>
        <p:spPr>
          <a:xfrm>
            <a:off x="0" y="5183504"/>
            <a:ext cx="10969625" cy="388620"/>
          </a:xfrm>
          <a:prstGeom prst="rect">
            <a:avLst/>
          </a:prstGeom>
          <a:gradFill flip="none" rotWithShape="1">
            <a:gsLst>
              <a:gs pos="49900">
                <a:schemeClr val="bg1">
                  <a:alpha val="0"/>
                </a:schemeClr>
              </a:gs>
              <a:gs pos="50000">
                <a:srgbClr val="FFFFFF"/>
              </a:gs>
            </a:gsLst>
            <a:lin ang="5286000" scaled="0"/>
            <a:tileRect/>
          </a:gradFill>
          <a:ln w="9525" cap="flat" cmpd="sng" algn="ctr">
            <a:noFill/>
            <a:prstDash val="solid"/>
          </a:ln>
          <a:effectLst/>
          <a:extLst>
            <a:ext uri="{53640926-AAD7-44D8-BBD7-CCE9431645EC}">
              <a14:shadowObscured xmlns:a14="http://schemas.microsoft.com/office/drawing/2010/main"/>
            </a:ext>
          </a:extLst>
        </p:spPr>
        <p:txBody>
          <a:bodyPr wrap="none" lIns="0" tIns="0" rIns="0" bIns="0" rtlCol="0" anchor="t">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normalizeH="0" baseline="0" noProof="1">
              <a:ln>
                <a:noFill/>
              </a:ln>
              <a:effectLst/>
              <a:uLnTx/>
              <a:uFillTx/>
              <a:latin typeface="Bosch Office Sans"/>
              <a:ea typeface="+mn-ea"/>
              <a:cs typeface="+mn-cs"/>
            </a:endParaRPr>
          </a:p>
        </p:txBody>
      </p:sp>
      <p:sp>
        <p:nvSpPr>
          <p:cNvPr id="11" name="Rechteck 10">
            <a:extLst>
              <a:ext uri="{FF2B5EF4-FFF2-40B4-BE49-F238E27FC236}">
                <a16:creationId xmlns:a16="http://schemas.microsoft.com/office/drawing/2014/main" id="{84F81291-0BB3-4282-999F-8EDFB72BE6B7}"/>
              </a:ext>
            </a:extLst>
          </p:cNvPr>
          <p:cNvSpPr/>
          <p:nvPr userDrawn="1">
            <p:custDataLst>
              <p:tags r:id="rId2"/>
            </p:custDataLst>
          </p:nvPr>
        </p:nvSpPr>
        <p:spPr>
          <a:xfrm>
            <a:off x="0" y="218440"/>
            <a:ext cx="10969625" cy="388620"/>
          </a:xfrm>
          <a:prstGeom prst="rect">
            <a:avLst/>
          </a:prstGeom>
          <a:gradFill flip="none" rotWithShape="1">
            <a:gsLst>
              <a:gs pos="49900">
                <a:srgbClr val="FFFFFF"/>
              </a:gs>
              <a:gs pos="50000">
                <a:srgbClr val="FFFFFF">
                  <a:alpha val="0"/>
                </a:srgbClr>
              </a:gs>
            </a:gsLst>
            <a:lin ang="5286000" scaled="0"/>
            <a:tileRect/>
          </a:gradFill>
          <a:ln w="9525" cap="flat" cmpd="sng" algn="ctr">
            <a:noFill/>
            <a:prstDash val="solid"/>
          </a:ln>
          <a:effectLst/>
          <a:extLst>
            <a:ext uri="{53640926-AAD7-44D8-BBD7-CCE9431645EC}">
              <a14:shadowObscured xmlns:a14="http://schemas.microsoft.com/office/drawing/2010/main"/>
            </a:ext>
          </a:extLst>
        </p:spPr>
        <p:txBody>
          <a:bodyPr wrap="none" lIns="0" tIns="0" rIns="0" bIns="0" rtlCol="0" anchor="t">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normalizeH="0" baseline="0" noProof="1">
              <a:ln>
                <a:noFill/>
              </a:ln>
              <a:effectLst/>
              <a:uLnTx/>
              <a:uFillTx/>
              <a:latin typeface="Bosch Office Sans"/>
              <a:ea typeface="+mn-ea"/>
              <a:cs typeface="+mn-cs"/>
            </a:endParaRPr>
          </a:p>
        </p:txBody>
      </p:sp>
      <p:sp>
        <p:nvSpPr>
          <p:cNvPr id="5" name="Rechteck 4">
            <a:extLst>
              <a:ext uri="{FF2B5EF4-FFF2-40B4-BE49-F238E27FC236}">
                <a16:creationId xmlns:a16="http://schemas.microsoft.com/office/drawing/2014/main" id="{69269FDD-E19A-4E8A-80DD-C5549C1FB430}"/>
              </a:ext>
            </a:extLst>
          </p:cNvPr>
          <p:cNvSpPr/>
          <p:nvPr userDrawn="1"/>
        </p:nvSpPr>
        <p:spPr>
          <a:xfrm>
            <a:off x="0" y="-1"/>
            <a:ext cx="10969625" cy="218439"/>
          </a:xfrm>
          <a:prstGeom prst="rect">
            <a:avLst/>
          </a:prstGeom>
          <a:solidFill>
            <a:schemeClr val="bg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1">
              <a:ln>
                <a:noFill/>
              </a:ln>
              <a:solidFill>
                <a:srgbClr val="000000"/>
              </a:solidFill>
              <a:effectLst/>
              <a:uLnTx/>
              <a:uFillTx/>
              <a:latin typeface="Bosch Office Sans"/>
              <a:ea typeface="+mn-ea"/>
              <a:cs typeface="+mn-cs"/>
            </a:endParaRPr>
          </a:p>
        </p:txBody>
      </p:sp>
      <p:sp>
        <p:nvSpPr>
          <p:cNvPr id="6" name="Untertitel 2">
            <a:extLst>
              <a:ext uri="{FF2B5EF4-FFF2-40B4-BE49-F238E27FC236}">
                <a16:creationId xmlns:a16="http://schemas.microsoft.com/office/drawing/2014/main" id="{0D84C58A-C176-47E5-9BFB-4C39A331C533}"/>
              </a:ext>
            </a:extLst>
          </p:cNvPr>
          <p:cNvSpPr>
            <a:spLocks noGrp="1"/>
          </p:cNvSpPr>
          <p:nvPr userDrawn="1">
            <p:ph type="subTitle" idx="1" hasCustomPrompt="1"/>
          </p:nvPr>
        </p:nvSpPr>
        <p:spPr>
          <a:xfrm>
            <a:off x="0" y="1407161"/>
            <a:ext cx="5556614" cy="1067282"/>
          </a:xfrm>
          <a:solidFill>
            <a:schemeClr val="accent2"/>
          </a:solidFill>
        </p:spPr>
        <p:txBody>
          <a:bodyPr wrap="none" lIns="190800" tIns="108000" rIns="190800" bIns="126000">
            <a:spAutoFit/>
          </a:bodyPr>
          <a:lstStyle>
            <a:lvl1pPr marL="0" indent="0" algn="l">
              <a:lnSpc>
                <a:spcPct val="90000"/>
              </a:lnSpc>
              <a:spcBef>
                <a:spcPts val="0"/>
              </a:spcBef>
              <a:buNone/>
              <a:defRPr sz="60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1"/>
              <a:t>Bitte Inhalt eingeben</a:t>
            </a:r>
          </a:p>
        </p:txBody>
      </p:sp>
      <p:sp>
        <p:nvSpPr>
          <p:cNvPr id="8" name="Title 1">
            <a:extLst>
              <a:ext uri="{FF2B5EF4-FFF2-40B4-BE49-F238E27FC236}">
                <a16:creationId xmlns:a16="http://schemas.microsoft.com/office/drawing/2014/main" id="{7FD8C3B7-D4C2-49FB-A234-B9EF65EF0E25}"/>
              </a:ext>
            </a:extLst>
          </p:cNvPr>
          <p:cNvSpPr>
            <a:spLocks noGrp="1"/>
          </p:cNvSpPr>
          <p:nvPr userDrawn="1">
            <p:ph type="ctrTitle" hasCustomPrompt="1"/>
          </p:nvPr>
        </p:nvSpPr>
        <p:spPr>
          <a:xfrm>
            <a:off x="561340" y="237491"/>
            <a:ext cx="8805901" cy="1067282"/>
          </a:xfrm>
          <a:solidFill>
            <a:schemeClr val="accent2"/>
          </a:solidFill>
          <a:ln w="0">
            <a:noFill/>
          </a:ln>
          <a:effectLst/>
        </p:spPr>
        <p:txBody>
          <a:bodyPr wrap="none" lIns="190800" tIns="108000" rIns="190800" bIns="126000" anchor="t" anchorCtr="0">
            <a:spAutoFit/>
          </a:bodyPr>
          <a:lstStyle>
            <a:lvl1pPr algn="l">
              <a:lnSpc>
                <a:spcPct val="90000"/>
              </a:lnSpc>
              <a:defRPr sz="6000" b="1" i="0" cap="none" baseline="0">
                <a:solidFill>
                  <a:schemeClr val="bg1"/>
                </a:solidFill>
              </a:defRPr>
            </a:lvl1pPr>
          </a:lstStyle>
          <a:p>
            <a:r>
              <a:rPr lang="en-US" noProof="1"/>
              <a:t>Präs. Titel hinzufügen</a:t>
            </a:r>
          </a:p>
        </p:txBody>
      </p:sp>
      <p:pic>
        <p:nvPicPr>
          <p:cNvPr id="7" name="Grafik 4" descr="logo1_d2.png">
            <a:extLst>
              <a:ext uri="{FF2B5EF4-FFF2-40B4-BE49-F238E27FC236}">
                <a16:creationId xmlns:a16="http://schemas.microsoft.com/office/drawing/2014/main" id="{EFF0EBDE-7B9D-4454-9B44-8763A24EC960}"/>
              </a:ext>
            </a:extLst>
          </p:cNvPr>
          <p:cNvPicPr>
            <a:picLocks noSelect="1"/>
          </p:cNvPicPr>
          <p:nvPr userDrawn="1">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9681210" y="5571490"/>
            <a:ext cx="1046480" cy="443230"/>
          </a:xfrm>
          <a:prstGeom prst="rect">
            <a:avLst/>
          </a:prstGeom>
          <a:ln w="0">
            <a:noFill/>
          </a:ln>
          <a:effectLst/>
        </p:spPr>
      </p:pic>
      <p:pic>
        <p:nvPicPr>
          <p:cNvPr id="9" name="Grafik 3" descr="right_d2.png">
            <a:extLst>
              <a:ext uri="{FF2B5EF4-FFF2-40B4-BE49-F238E27FC236}">
                <a16:creationId xmlns:a16="http://schemas.microsoft.com/office/drawing/2014/main" id="{24DBB17F-A4BD-455D-A654-0625D135562B}"/>
              </a:ext>
            </a:extLst>
          </p:cNvPr>
          <p:cNvPicPr>
            <a:picLocks noSelect="1"/>
          </p:cNvPicPr>
          <p:nvPr userDrawn="1">
            <p:custDataLst>
              <p:tags r:id="rId4"/>
            </p:custDataLst>
          </p:nvPr>
        </p:nvPicPr>
        <p:blipFill>
          <a:blip r:embed="rId8">
            <a:extLst>
              <a:ext uri="{28A0092B-C50C-407E-A947-70E740481C1C}">
                <a14:useLocalDpi xmlns:a14="http://schemas.microsoft.com/office/drawing/2010/main" val="0"/>
              </a:ext>
            </a:extLst>
          </a:blip>
          <a:stretch>
            <a:fillRect/>
          </a:stretch>
        </p:blipFill>
        <p:spPr>
          <a:xfrm>
            <a:off x="0" y="6122670"/>
            <a:ext cx="10970260" cy="57150"/>
          </a:xfrm>
          <a:prstGeom prst="rect">
            <a:avLst/>
          </a:prstGeom>
          <a:ln w="0">
            <a:noFill/>
          </a:ln>
          <a:effectLst/>
        </p:spPr>
      </p:pic>
      <p:sp>
        <p:nvSpPr>
          <p:cNvPr id="3" name="Foliennummernplatzhalter 2">
            <a:extLst>
              <a:ext uri="{FF2B5EF4-FFF2-40B4-BE49-F238E27FC236}">
                <a16:creationId xmlns:a16="http://schemas.microsoft.com/office/drawing/2014/main" id="{AA81DA41-F292-40C5-8B91-FEB3047B8A86}"/>
              </a:ext>
            </a:extLst>
          </p:cNvPr>
          <p:cNvSpPr>
            <a:spLocks noGrp="1"/>
          </p:cNvSpPr>
          <p:nvPr userDrawn="1">
            <p:ph type="sldNum" sz="quarter" idx="12"/>
          </p:nvPr>
        </p:nvSpPr>
        <p:spPr>
          <a:xfrm>
            <a:off x="266700" y="5628640"/>
            <a:ext cx="288290" cy="410210"/>
          </a:xfrm>
          <a:prstGeom prst="rect">
            <a:avLst/>
          </a:prstGeom>
        </p:spPr>
        <p:txBody>
          <a:bodyPr/>
          <a:lstStyle>
            <a:lvl1pPr>
              <a:defRPr>
                <a:solidFill>
                  <a:schemeClr val="accent3"/>
                </a:solidFill>
              </a:defRPr>
            </a:lvl1pPr>
          </a:lstStyle>
          <a:p>
            <a:fld id="{4898AEC0-503E-4FA4-859C-D0F72D6E3F79}" type="slidenum">
              <a:rPr lang="en-US" noProof="1" dirty="0" smtClean="0"/>
              <a:pPr/>
              <a:t>‹#›</a:t>
            </a:fld>
            <a:endParaRPr lang="en-US" noProof="1"/>
          </a:p>
        </p:txBody>
      </p:sp>
      <p:sp>
        <p:nvSpPr>
          <p:cNvPr id="14" name="Bosch_footer_1">
            <a:extLst>
              <a:ext uri="{FF2B5EF4-FFF2-40B4-BE49-F238E27FC236}">
                <a16:creationId xmlns:a16="http://schemas.microsoft.com/office/drawing/2014/main" id="{D1CE8A44-3AC0-472A-8C62-0F0D75D5708D}"/>
              </a:ext>
            </a:extLst>
          </p:cNvPr>
          <p:cNvSpPr txBox="1"/>
          <p:nvPr userDrawn="1"/>
        </p:nvSpPr>
        <p:spPr>
          <a:xfrm>
            <a:off x="593090" y="5643880"/>
            <a:ext cx="9152890" cy="107950"/>
          </a:xfrm>
          <a:prstGeom prst="rect">
            <a:avLst/>
          </a:prstGeom>
          <a:noFill/>
        </p:spPr>
        <p:txBody>
          <a:bodyPr wrap="square" lIns="0" tIns="0" rIns="0" bIns="0" rtlCol="0">
            <a:noAutofit/>
          </a:bodyPr>
          <a:lstStyle/>
          <a:p>
            <a:pPr marR="0" defTabSz="914400" eaLnBrk="1" fontAlgn="auto" latinLnBrk="0" hangingPunct="1">
              <a:lnSpc>
                <a:spcPct val="107000"/>
              </a:lnSpc>
              <a:spcBef>
                <a:spcPts val="0"/>
              </a:spcBef>
              <a:spcAft>
                <a:spcPts val="100"/>
              </a:spcAft>
              <a:buClrTx/>
              <a:buSzTx/>
              <a:buFontTx/>
              <a:buNone/>
              <a:tabLst/>
            </a:pPr>
            <a:r>
              <a:rPr kumimoji="0" lang="en-US" sz="600" b="0" i="0" u="none" strike="noStrike" kern="0" cap="none" spc="0" normalizeH="0" baseline="0" noProof="1">
                <a:ln>
                  <a:noFill/>
                </a:ln>
                <a:solidFill>
                  <a:srgbClr val="002B49"/>
                </a:solidFill>
                <a:effectLst/>
                <a:uLnTx/>
                <a:uFillTx/>
                <a:latin typeface="Bosch Office Sans" pitchFamily="2" charset="0"/>
              </a:rPr>
              <a:t>DC-AT/ESP | 29.03.2023</a:t>
            </a:r>
          </a:p>
        </p:txBody>
      </p:sp>
      <p:sp>
        <p:nvSpPr>
          <p:cNvPr id="15" name="Bosch_footer_2">
            <a:extLst>
              <a:ext uri="{FF2B5EF4-FFF2-40B4-BE49-F238E27FC236}">
                <a16:creationId xmlns:a16="http://schemas.microsoft.com/office/drawing/2014/main" id="{6C61E22E-3D41-4D1A-87CD-07E2A899ACA0}"/>
              </a:ext>
            </a:extLst>
          </p:cNvPr>
          <p:cNvSpPr txBox="1"/>
          <p:nvPr userDrawn="1"/>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de-DE" sz="600" b="0" i="0" u="none" kern="0" baseline="0" noProof="1">
                <a:solidFill>
                  <a:srgbClr val="819EB1"/>
                </a:solidFill>
                <a:latin typeface="Bosch Office Sans" pitchFamily="2" charset="0"/>
              </a:rPr>
              <a:t>© Bosch Rexroth AG 2023. Alle Rechte vorbehalten, auch bzgl. jeder Verfügung, Verwertung, Reproduktion, Bearbeitung, Weitergabe sowie für den Fall von Schutzrechtsanmeldungen.</a:t>
            </a:r>
            <a:endParaRPr lang="en-US" sz="600" b="0" i="0" u="none" kern="0" baseline="0" noProof="1">
              <a:solidFill>
                <a:srgbClr val="819EB1"/>
              </a:solidFill>
              <a:latin typeface="Bosch Office Sans" pitchFamily="2" charset="0"/>
            </a:endParaRPr>
          </a:p>
        </p:txBody>
      </p:sp>
    </p:spTree>
    <p:extLst>
      <p:ext uri="{BB962C8B-B14F-4D97-AF65-F5344CB8AC3E}">
        <p14:creationId xmlns:p14="http://schemas.microsoft.com/office/powerpoint/2010/main" val="1664038091"/>
      </p:ext>
    </p:extLst>
  </p:cSld>
  <p:clrMapOvr>
    <a:masterClrMapping/>
  </p:clrMapOvr>
  <p:extLst>
    <p:ext uri="{DCECCB84-F9BA-43D5-87BE-67443E8EF086}">
      <p15:sldGuideLst xmlns:p15="http://schemas.microsoft.com/office/powerpoint/2012/main">
        <p15:guide id="12" pos="168">
          <p15:clr>
            <a:srgbClr val="FBAE40"/>
          </p15:clr>
        </p15:guide>
        <p15:guide id="15" pos="6139">
          <p15:clr>
            <a:srgbClr val="FBAE40"/>
          </p15:clr>
        </p15:guide>
        <p15:guide id="18" orient="horz" pos="3265">
          <p15:clr>
            <a:srgbClr val="FBAE40"/>
          </p15:clr>
        </p15:guide>
        <p15:guide id="23" orient="horz" pos="884">
          <p15:clr>
            <a:srgbClr val="FBAE40"/>
          </p15:clr>
        </p15:guide>
        <p15:guide id="24" orient="horz" pos="1558">
          <p15:clr>
            <a:srgbClr val="FBAE40"/>
          </p15:clr>
        </p15:guide>
        <p15:guide id="25" orient="horz" pos="149">
          <p15:clr>
            <a:srgbClr val="FBAE40"/>
          </p15:clr>
        </p15:guide>
        <p15:guide id="26" orient="horz" pos="821">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4_Title image ">
    <p:bg>
      <p:bgPr>
        <a:solidFill>
          <a:schemeClr val="bg1"/>
        </a:solidFill>
        <a:effectLst/>
      </p:bgPr>
    </p:bg>
    <p:spTree>
      <p:nvGrpSpPr>
        <p:cNvPr id="1" name=""/>
        <p:cNvGrpSpPr/>
        <p:nvPr/>
      </p:nvGrpSpPr>
      <p:grpSpPr>
        <a:xfrm>
          <a:off x="0" y="0"/>
          <a:ext cx="0" cy="0"/>
          <a:chOff x="0" y="0"/>
          <a:chExt cx="0" cy="0"/>
        </a:xfrm>
      </p:grpSpPr>
      <p:pic>
        <p:nvPicPr>
          <p:cNvPr id="2" name="Logo">
            <a:extLst>
              <a:ext uri="{FF2B5EF4-FFF2-40B4-BE49-F238E27FC236}">
                <a16:creationId xmlns:a16="http://schemas.microsoft.com/office/drawing/2014/main" id="{88040321-5159-B1E3-A5D4-F3AB2088801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02038" y="5592014"/>
            <a:ext cx="1009142" cy="405130"/>
          </a:xfrm>
          <a:prstGeom prst="rect">
            <a:avLst/>
          </a:prstGeom>
        </p:spPr>
      </p:pic>
      <p:sp>
        <p:nvSpPr>
          <p:cNvPr id="5" name="Bildplatzhalter 4">
            <a:extLst>
              <a:ext uri="{FF2B5EF4-FFF2-40B4-BE49-F238E27FC236}">
                <a16:creationId xmlns:a16="http://schemas.microsoft.com/office/drawing/2014/main" id="{C07D8637-53DC-E110-5837-5249EC2B8527}"/>
              </a:ext>
            </a:extLst>
          </p:cNvPr>
          <p:cNvSpPr>
            <a:spLocks noGrp="1"/>
          </p:cNvSpPr>
          <p:nvPr>
            <p:ph type="pic" sz="quarter" idx="2" hasCustomPrompt="1"/>
          </p:nvPr>
        </p:nvSpPr>
        <p:spPr>
          <a:xfrm>
            <a:off x="-1" y="349201"/>
            <a:ext cx="10969626" cy="5821413"/>
          </a:xfrm>
          <a:custGeom>
            <a:avLst/>
            <a:gdLst>
              <a:gd name="connsiteX0" fmla="*/ 1 w 10969626"/>
              <a:gd name="connsiteY0" fmla="*/ 5821200 h 5821413"/>
              <a:gd name="connsiteX1" fmla="*/ 2 w 10969626"/>
              <a:gd name="connsiteY1" fmla="*/ 5821200 h 5821413"/>
              <a:gd name="connsiteX2" fmla="*/ 2 w 10969626"/>
              <a:gd name="connsiteY2" fmla="*/ 5821412 h 5821413"/>
              <a:gd name="connsiteX3" fmla="*/ 10969626 w 10969626"/>
              <a:gd name="connsiteY3" fmla="*/ 5821412 h 5821413"/>
              <a:gd name="connsiteX4" fmla="*/ 10969626 w 10969626"/>
              <a:gd name="connsiteY4" fmla="*/ 5821413 h 5821413"/>
              <a:gd name="connsiteX5" fmla="*/ 1 w 10969626"/>
              <a:gd name="connsiteY5" fmla="*/ 5821413 h 5821413"/>
              <a:gd name="connsiteX6" fmla="*/ 10969625 w 10969626"/>
              <a:gd name="connsiteY6" fmla="*/ 0 h 5821413"/>
              <a:gd name="connsiteX7" fmla="*/ 10969625 w 10969626"/>
              <a:gd name="connsiteY7" fmla="*/ 4903412 h 5821413"/>
              <a:gd name="connsiteX8" fmla="*/ 2 w 10969626"/>
              <a:gd name="connsiteY8" fmla="*/ 5472212 h 5821413"/>
              <a:gd name="connsiteX9" fmla="*/ 2 w 10969626"/>
              <a:gd name="connsiteY9" fmla="*/ 5472213 h 5821413"/>
              <a:gd name="connsiteX10" fmla="*/ 1 w 10969626"/>
              <a:gd name="connsiteY10" fmla="*/ 5472213 h 5821413"/>
              <a:gd name="connsiteX11" fmla="*/ 1 w 10969626"/>
              <a:gd name="connsiteY11" fmla="*/ 5821200 h 5821413"/>
              <a:gd name="connsiteX12" fmla="*/ 0 w 10969626"/>
              <a:gd name="connsiteY12" fmla="*/ 5821200 h 5821413"/>
              <a:gd name="connsiteX13" fmla="*/ 0 w 10969626"/>
              <a:gd name="connsiteY13" fmla="*/ 568800 h 5821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9626" h="5821413">
                <a:moveTo>
                  <a:pt x="1" y="5821200"/>
                </a:moveTo>
                <a:lnTo>
                  <a:pt x="2" y="5821200"/>
                </a:lnTo>
                <a:lnTo>
                  <a:pt x="2" y="5821412"/>
                </a:lnTo>
                <a:lnTo>
                  <a:pt x="10969626" y="5821412"/>
                </a:lnTo>
                <a:lnTo>
                  <a:pt x="10969626" y="5821413"/>
                </a:lnTo>
                <a:lnTo>
                  <a:pt x="1" y="5821413"/>
                </a:lnTo>
                <a:close/>
                <a:moveTo>
                  <a:pt x="10969625" y="0"/>
                </a:moveTo>
                <a:lnTo>
                  <a:pt x="10969625" y="4903412"/>
                </a:lnTo>
                <a:lnTo>
                  <a:pt x="2" y="5472212"/>
                </a:lnTo>
                <a:lnTo>
                  <a:pt x="2" y="5472213"/>
                </a:lnTo>
                <a:lnTo>
                  <a:pt x="1" y="5472213"/>
                </a:lnTo>
                <a:lnTo>
                  <a:pt x="1" y="5821200"/>
                </a:lnTo>
                <a:lnTo>
                  <a:pt x="0" y="5821200"/>
                </a:lnTo>
                <a:lnTo>
                  <a:pt x="0" y="568800"/>
                </a:lnTo>
                <a:close/>
              </a:path>
            </a:pathLst>
          </a:custGeom>
          <a:solidFill>
            <a:srgbClr val="FFE6E7"/>
          </a:solidFill>
        </p:spPr>
        <p:txBody>
          <a:bodyPr wrap="square" anchor="ctr">
            <a:noAutofit/>
          </a:bodyPr>
          <a:lstStyle>
            <a:lvl1pPr marL="0" indent="0" algn="ctr">
              <a:lnSpc>
                <a:spcPct val="550000"/>
              </a:lnSpc>
              <a:spcBef>
                <a:spcPts val="0"/>
              </a:spcBef>
              <a:buNone/>
              <a:defRPr sz="1200"/>
            </a:lvl1pPr>
          </a:lstStyle>
          <a:p>
            <a:r>
              <a:rPr lang="en-US"/>
              <a:t>Bild hinzufügen</a:t>
            </a:r>
          </a:p>
        </p:txBody>
      </p:sp>
      <p:sp>
        <p:nvSpPr>
          <p:cNvPr id="6" name="Subtitle 2">
            <a:extLst>
              <a:ext uri="{FF2B5EF4-FFF2-40B4-BE49-F238E27FC236}">
                <a16:creationId xmlns:a16="http://schemas.microsoft.com/office/drawing/2014/main" id="{0D84C58A-C176-47E5-9BFB-4C39A331C533}"/>
              </a:ext>
            </a:extLst>
          </p:cNvPr>
          <p:cNvSpPr>
            <a:spLocks noGrp="1"/>
          </p:cNvSpPr>
          <p:nvPr userDrawn="1">
            <p:ph type="subTitle" idx="1" hasCustomPrompt="1"/>
          </p:nvPr>
        </p:nvSpPr>
        <p:spPr>
          <a:xfrm>
            <a:off x="0" y="1443656"/>
            <a:ext cx="5159767" cy="1093374"/>
          </a:xfrm>
          <a:solidFill>
            <a:schemeClr val="accent2"/>
          </a:solidFill>
        </p:spPr>
        <p:txBody>
          <a:bodyPr wrap="none" lIns="273600" tIns="208800" rIns="273600" bIns="61200">
            <a:spAutoFit/>
          </a:bodyPr>
          <a:lstStyle>
            <a:lvl1pPr marL="0" indent="0" algn="l">
              <a:lnSpc>
                <a:spcPts val="6400"/>
              </a:lnSpc>
              <a:spcBef>
                <a:spcPts val="0"/>
              </a:spcBef>
              <a:buNone/>
              <a:defRPr sz="6000" b="1">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1"/>
              <a:t>Bitte Inhalt eingeben</a:t>
            </a:r>
          </a:p>
        </p:txBody>
      </p:sp>
      <p:sp>
        <p:nvSpPr>
          <p:cNvPr id="8" name="Title 1">
            <a:extLst>
              <a:ext uri="{FF2B5EF4-FFF2-40B4-BE49-F238E27FC236}">
                <a16:creationId xmlns:a16="http://schemas.microsoft.com/office/drawing/2014/main" id="{7FD8C3B7-D4C2-49FB-A234-B9EF65EF0E25}"/>
              </a:ext>
            </a:extLst>
          </p:cNvPr>
          <p:cNvSpPr>
            <a:spLocks noGrp="1"/>
          </p:cNvSpPr>
          <p:nvPr userDrawn="1">
            <p:ph type="ctrTitle" hasCustomPrompt="1"/>
          </p:nvPr>
        </p:nvSpPr>
        <p:spPr>
          <a:xfrm>
            <a:off x="1090800" y="259199"/>
            <a:ext cx="8103650" cy="1093374"/>
          </a:xfrm>
          <a:solidFill>
            <a:schemeClr val="accent2"/>
          </a:solidFill>
          <a:ln w="0">
            <a:noFill/>
          </a:ln>
          <a:effectLst/>
        </p:spPr>
        <p:txBody>
          <a:bodyPr wrap="none" lIns="273600" tIns="208800" rIns="273600" bIns="61200" anchor="t" anchorCtr="0">
            <a:spAutoFit/>
          </a:bodyPr>
          <a:lstStyle>
            <a:lvl1pPr algn="l">
              <a:lnSpc>
                <a:spcPts val="6400"/>
              </a:lnSpc>
              <a:defRPr sz="6000" b="1" i="0" cap="none" baseline="0">
                <a:solidFill>
                  <a:schemeClr val="accent1"/>
                </a:solidFill>
                <a:latin typeface="+mj-lt"/>
              </a:defRPr>
            </a:lvl1pPr>
          </a:lstStyle>
          <a:p>
            <a:r>
              <a:rPr lang="en-US" noProof="1"/>
              <a:t>Präs. Titel hinzufügen</a:t>
            </a:r>
          </a:p>
        </p:txBody>
      </p:sp>
    </p:spTree>
    <p:extLst>
      <p:ext uri="{BB962C8B-B14F-4D97-AF65-F5344CB8AC3E}">
        <p14:creationId xmlns:p14="http://schemas.microsoft.com/office/powerpoint/2010/main" val="3803375946"/>
      </p:ext>
    </p:extLst>
  </p:cSld>
  <p:clrMapOvr>
    <a:masterClrMapping/>
  </p:clrMapOvr>
  <p:extLst>
    <p:ext uri="{DCECCB84-F9BA-43D5-87BE-67443E8EF086}">
      <p15:sldGuideLst xmlns:p15="http://schemas.microsoft.com/office/powerpoint/2012/main">
        <p15:guide id="12" pos="168">
          <p15:clr>
            <a:srgbClr val="FBAE40"/>
          </p15:clr>
        </p15:guide>
        <p15:guide id="15" pos="6744">
          <p15:clr>
            <a:srgbClr val="FBAE40"/>
          </p15:clr>
        </p15:guide>
        <p15:guide id="18" orient="horz" pos="3436">
          <p15:clr>
            <a:srgbClr val="FBAE40"/>
          </p15:clr>
        </p15:guide>
        <p15:guide id="23" orient="horz" pos="854">
          <p15:clr>
            <a:srgbClr val="FBAE40"/>
          </p15:clr>
        </p15:guide>
        <p15:guide id="24" orient="horz" pos="1599">
          <p15:clr>
            <a:srgbClr val="FBAE40"/>
          </p15:clr>
        </p15:guide>
        <p15:guide id="25" orient="horz" pos="159">
          <p15:clr>
            <a:srgbClr val="FBAE40"/>
          </p15:clr>
        </p15:guide>
        <p15:guide id="26" orient="horz" pos="908">
          <p15:clr>
            <a:srgbClr val="FBAE40"/>
          </p15:clr>
        </p15:guide>
        <p15:guide id="2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 content dark vertical ">
    <p:spTree>
      <p:nvGrpSpPr>
        <p:cNvPr id="1" name=""/>
        <p:cNvGrpSpPr/>
        <p:nvPr/>
      </p:nvGrpSpPr>
      <p:grpSpPr>
        <a:xfrm>
          <a:off x="0" y="0"/>
          <a:ext cx="0" cy="0"/>
          <a:chOff x="0" y="0"/>
          <a:chExt cx="0" cy="0"/>
        </a:xfrm>
      </p:grpSpPr>
      <p:sp>
        <p:nvSpPr>
          <p:cNvPr id="6" name="BackgroundPicture2">
            <a:extLst>
              <a:ext uri="{FF2B5EF4-FFF2-40B4-BE49-F238E27FC236}">
                <a16:creationId xmlns:a16="http://schemas.microsoft.com/office/drawing/2014/main" id="{BBDA00B9-3600-5FA0-6818-202B41AB7273}"/>
              </a:ext>
            </a:extLst>
          </p:cNvPr>
          <p:cNvSpPr/>
          <p:nvPr userDrawn="1"/>
        </p:nvSpPr>
        <p:spPr>
          <a:xfrm rot="10800000">
            <a:off x="0" y="5252612"/>
            <a:ext cx="10969626" cy="918001"/>
          </a:xfrm>
          <a:custGeom>
            <a:avLst/>
            <a:gdLst/>
            <a:ahLst/>
            <a:cxnLst/>
            <a:rect l="0" t="0" r="0" b="0"/>
            <a:pathLst>
              <a:path w="10969626" h="918001">
                <a:moveTo>
                  <a:pt x="0" y="0"/>
                </a:moveTo>
                <a:lnTo>
                  <a:pt x="10969625" y="0"/>
                </a:lnTo>
                <a:lnTo>
                  <a:pt x="10969625" y="349200"/>
                </a:lnTo>
                <a:lnTo>
                  <a:pt x="0" y="91800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path>
            </a:pathLst>
          </a:cu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7" name="Logo">
            <a:extLst>
              <a:ext uri="{FF2B5EF4-FFF2-40B4-BE49-F238E27FC236}">
                <a16:creationId xmlns:a16="http://schemas.microsoft.com/office/drawing/2014/main" id="{2631C5EE-CABD-169C-1ABA-1CEB3EA8134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7917" b="40255"/>
          <a:stretch/>
        </p:blipFill>
        <p:spPr>
          <a:xfrm>
            <a:off x="9703435" y="5581387"/>
            <a:ext cx="1104740" cy="438441"/>
          </a:xfrm>
          <a:prstGeom prst="rect">
            <a:avLst/>
          </a:prstGeom>
        </p:spPr>
      </p:pic>
      <p:sp>
        <p:nvSpPr>
          <p:cNvPr id="8" name="Footer">
            <a:extLst>
              <a:ext uri="{FF2B5EF4-FFF2-40B4-BE49-F238E27FC236}">
                <a16:creationId xmlns:a16="http://schemas.microsoft.com/office/drawing/2014/main" id="{43237A22-C329-4BCF-C7CF-4899B8B56D46}"/>
              </a:ext>
            </a:extLst>
          </p:cNvPr>
          <p:cNvSpPr txBox="1"/>
          <p:nvPr userDrawn="1"/>
        </p:nvSpPr>
        <p:spPr>
          <a:xfrm>
            <a:off x="593090" y="5935261"/>
            <a:ext cx="8850948" cy="122116"/>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kern="0" baseline="0" noProof="1">
                <a:solidFill>
                  <a:srgbClr val="A3BAC8"/>
                </a:solidFill>
                <a:latin typeface="+mn-lt"/>
              </a:rPr>
              <a:t>DC-AT/ESP1 | 06.06.2023 | © Bosch Rexroth AG 2023. Alle Rechte vorbehalten, auch bzgl. jeder Verfügung, Verwertung, Reproduktion, Bearbeitung, Weitergabe sowie für den Fall von Schutzrechtsanmeldungen.</a:t>
            </a:r>
          </a:p>
          <a:p>
            <a:pPr marL="0" marR="0" lvl="0" indent="0" algn="l" defTabSz="914400" rtl="0" eaLnBrk="1" fontAlgn="auto" latinLnBrk="0" hangingPunct="1">
              <a:lnSpc>
                <a:spcPct val="107000"/>
              </a:lnSpc>
              <a:spcBef>
                <a:spcPts val="0"/>
              </a:spcBef>
              <a:spcAft>
                <a:spcPts val="100"/>
              </a:spcAft>
              <a:buClrTx/>
              <a:buSzTx/>
              <a:buFontTx/>
              <a:buNone/>
              <a:tabLst/>
              <a:defRPr/>
            </a:pPr>
            <a:endParaRPr lang="en-US" sz="600" kern="0" baseline="0" noProof="1">
              <a:solidFill>
                <a:schemeClr val="accent1"/>
              </a:solidFill>
              <a:latin typeface="+mn-lt"/>
            </a:endParaRPr>
          </a:p>
          <a:p>
            <a:pPr marR="0" defTabSz="914400" eaLnBrk="1" fontAlgn="auto" latinLnBrk="0" hangingPunct="1">
              <a:lnSpc>
                <a:spcPct val="107000"/>
              </a:lnSpc>
              <a:spcBef>
                <a:spcPts val="0"/>
              </a:spcBef>
              <a:spcAft>
                <a:spcPts val="100"/>
              </a:spcAft>
              <a:buClrTx/>
              <a:buSzTx/>
              <a:buFontTx/>
              <a:buNone/>
              <a:tabLst/>
            </a:pPr>
            <a:endParaRPr kumimoji="0" lang="en-US" sz="600" b="0" i="0" u="none" strike="noStrike" kern="0" cap="none" spc="0" normalizeH="0" baseline="0" noProof="1">
              <a:ln>
                <a:noFill/>
              </a:ln>
              <a:solidFill>
                <a:srgbClr val="000000"/>
              </a:solidFill>
              <a:effectLst/>
              <a:uLnTx/>
              <a:uFillTx/>
              <a:latin typeface="+mn-lt"/>
            </a:endParaRPr>
          </a:p>
        </p:txBody>
      </p:sp>
      <p:sp>
        <p:nvSpPr>
          <p:cNvPr id="2" name="Chapter_titleonly">
            <a:extLst>
              <a:ext uri="{FF2B5EF4-FFF2-40B4-BE49-F238E27FC236}">
                <a16:creationId xmlns:a16="http://schemas.microsoft.com/office/drawing/2014/main" id="{8D62AB88-76FF-A3A0-37E8-EB4781142AA0}"/>
              </a:ext>
            </a:extLst>
          </p:cNvPr>
          <p:cNvSpPr>
            <a:spLocks noGrp="1"/>
          </p:cNvSpPr>
          <p:nvPr>
            <p:ph type="body" idx="15" hasCustomPrompt="1"/>
          </p:nvPr>
        </p:nvSpPr>
        <p:spPr>
          <a:xfrm>
            <a:off x="259080" y="259200"/>
            <a:ext cx="10452100" cy="388800"/>
          </a:xfrm>
        </p:spPr>
        <p:txBody>
          <a:bodyPr vert="horz" lIns="0" tIns="0" rIns="0" bIns="0" rtlCol="0">
            <a:noAutofit/>
          </a:bodyPr>
          <a:lstStyle>
            <a:lvl1pPr>
              <a:lnSpc>
                <a:spcPct val="89000"/>
              </a:lnSpc>
              <a:buNone/>
              <a:defRPr lang="de-DE" sz="2400" b="1" kern="0" baseline="0">
                <a:solidFill>
                  <a:srgbClr val="00B9E5"/>
                </a:solidFill>
                <a:latin typeface="+mj-lt"/>
                <a:ea typeface="+mn-ea"/>
                <a:cs typeface="+mn-cs"/>
              </a:defRPr>
            </a:lvl1pPr>
          </a:lstStyle>
          <a:p>
            <a:pPr marL="0" lvl="0" indent="0">
              <a:spcBef>
                <a:spcPts val="0"/>
              </a:spcBef>
              <a:buFont typeface="Wingdings 3" panose="05040102010807070707" pitchFamily="18" charset="2"/>
            </a:pPr>
            <a:r>
              <a:rPr lang="en-US" noProof="1"/>
              <a:t>Kapitel­überschrift hinzufügen</a:t>
            </a:r>
          </a:p>
        </p:txBody>
      </p:sp>
      <p:sp>
        <p:nvSpPr>
          <p:cNvPr id="17" name="slide_title">
            <a:extLst>
              <a:ext uri="{FF2B5EF4-FFF2-40B4-BE49-F238E27FC236}">
                <a16:creationId xmlns:a16="http://schemas.microsoft.com/office/drawing/2014/main" id="{F65834A0-7F38-430B-B142-0F15EEF33EAF}"/>
              </a:ext>
            </a:extLst>
          </p:cNvPr>
          <p:cNvSpPr>
            <a:spLocks noGrp="1"/>
          </p:cNvSpPr>
          <p:nvPr>
            <p:ph type="title" sz="quarter" hasCustomPrompt="1"/>
          </p:nvPr>
        </p:nvSpPr>
        <p:spPr>
          <a:xfrm>
            <a:off x="259080" y="648000"/>
            <a:ext cx="10452100" cy="388800"/>
          </a:xfrm>
        </p:spPr>
        <p:txBody>
          <a:bodyPr/>
          <a:lstStyle>
            <a:lvl1pPr>
              <a:defRPr>
                <a:solidFill>
                  <a:srgbClr val="00B9E5"/>
                </a:solidFill>
              </a:defRPr>
            </a:lvl1pPr>
          </a:lstStyle>
          <a:p>
            <a:r>
              <a:rPr lang="en-US" noProof="1"/>
              <a:t>Folienüberschrift hinzufügen</a:t>
            </a:r>
          </a:p>
        </p:txBody>
      </p:sp>
      <p:sp>
        <p:nvSpPr>
          <p:cNvPr id="3" name="Content Placeholder 1"/>
          <p:cNvSpPr>
            <a:spLocks noGrp="1"/>
          </p:cNvSpPr>
          <p:nvPr>
            <p:ph sz="half" idx="1" hasCustomPrompt="1"/>
          </p:nvPr>
        </p:nvSpPr>
        <p:spPr>
          <a:xfrm>
            <a:off x="259080" y="1295400"/>
            <a:ext cx="4859020" cy="416814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2"/>
          <p:cNvSpPr>
            <a:spLocks noGrp="1"/>
          </p:cNvSpPr>
          <p:nvPr>
            <p:ph sz="half" idx="2" hasCustomPrompt="1"/>
          </p:nvPr>
        </p:nvSpPr>
        <p:spPr>
          <a:xfrm>
            <a:off x="5852160" y="1295400"/>
            <a:ext cx="4859020" cy="416814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5" name="Slide Number Placeholder 4"/>
          <p:cNvSpPr>
            <a:spLocks noGrp="1"/>
          </p:cNvSpPr>
          <p:nvPr>
            <p:ph type="sldNum" sz="quarter" idx="12"/>
          </p:nvPr>
        </p:nvSpPr>
        <p:spPr>
          <a:xfrm>
            <a:off x="266699" y="5923478"/>
            <a:ext cx="333801" cy="247137"/>
          </a:xfrm>
          <a:prstGeom prst="rect">
            <a:avLst/>
          </a:prstGeom>
        </p:spPr>
        <p:txBody>
          <a:bodyPr/>
          <a:lstStyle>
            <a:lvl1pPr>
              <a:defRPr kern="0" baseline="0">
                <a:solidFill>
                  <a:schemeClr val="accent3"/>
                </a:solidFill>
              </a:defRPr>
            </a:lvl1pPr>
          </a:lstStyle>
          <a:p>
            <a:fld id="{4898AEC0-503E-4FA4-859C-D0F72D6E3F79}" type="slidenum">
              <a:rPr lang="en-US" noProof="1" dirty="0" smtClean="0"/>
              <a:pPr/>
              <a:t>‹#›</a:t>
            </a:fld>
            <a:endParaRPr lang="en-US" noProof="1"/>
          </a:p>
        </p:txBody>
      </p:sp>
      <p:sp>
        <p:nvSpPr>
          <p:cNvPr id="12" name="Rectangle7">
            <a:extLst>
              <a:ext uri="{FF2B5EF4-FFF2-40B4-BE49-F238E27FC236}">
                <a16:creationId xmlns:a16="http://schemas.microsoft.com/office/drawing/2014/main" id="{0193DB20-8E77-4A05-AA77-554F32E8990F}"/>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Tree>
    <p:extLst>
      <p:ext uri="{BB962C8B-B14F-4D97-AF65-F5344CB8AC3E}">
        <p14:creationId xmlns:p14="http://schemas.microsoft.com/office/powerpoint/2010/main" val="1397513142"/>
      </p:ext>
    </p:extLst>
  </p:cSld>
  <p:clrMapOvr>
    <a:masterClrMapping/>
  </p:clrMapOvr>
  <p:extLst>
    <p:ext uri="{DCECCB84-F9BA-43D5-87BE-67443E8EF086}">
      <p15:sldGuideLst xmlns:p15="http://schemas.microsoft.com/office/powerpoint/2012/main">
        <p15:guide id="0" pos="163" userDrawn="1">
          <p15:clr>
            <a:srgbClr val="FBAE40"/>
          </p15:clr>
        </p15:guide>
        <p15:guide id="1" pos="6747" userDrawn="1">
          <p15:clr>
            <a:srgbClr val="FBAE40"/>
          </p15:clr>
        </p15:guide>
        <p15:guide id="5" pos="3224" userDrawn="1">
          <p15:clr>
            <a:srgbClr val="FBAE40"/>
          </p15:clr>
        </p15:guide>
        <p15:guide id="6" pos="3686" userDrawn="1">
          <p15:clr>
            <a:srgbClr val="FBAE40"/>
          </p15:clr>
        </p15:guide>
        <p15:guide id="10" orient="horz" pos="163" userDrawn="1">
          <p15:clr>
            <a:srgbClr val="FBAE40"/>
          </p15:clr>
        </p15:guide>
        <p15:guide id="11" orient="horz" pos="408" userDrawn="1">
          <p15:clr>
            <a:srgbClr val="FBAE40"/>
          </p15:clr>
        </p15:guide>
        <p15:guide id="13" orient="horz" pos="653" userDrawn="1">
          <p15:clr>
            <a:srgbClr val="FBAE40"/>
          </p15:clr>
        </p15:guide>
        <p15:guide id="14" orient="horz" pos="816" userDrawn="1">
          <p15:clr>
            <a:srgbClr val="FBAE40"/>
          </p15:clr>
        </p15:guide>
        <p15:guide id="15" orient="horz" pos="3441"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ntent light vertical ">
    <p:spTree>
      <p:nvGrpSpPr>
        <p:cNvPr id="1" name=""/>
        <p:cNvGrpSpPr/>
        <p:nvPr/>
      </p:nvGrpSpPr>
      <p:grpSpPr>
        <a:xfrm>
          <a:off x="0" y="0"/>
          <a:ext cx="0" cy="0"/>
          <a:chOff x="0" y="0"/>
          <a:chExt cx="0" cy="0"/>
        </a:xfrm>
      </p:grpSpPr>
      <p:sp>
        <p:nvSpPr>
          <p:cNvPr id="2" name="Chapter_titleonly">
            <a:extLst>
              <a:ext uri="{FF2B5EF4-FFF2-40B4-BE49-F238E27FC236}">
                <a16:creationId xmlns:a16="http://schemas.microsoft.com/office/drawing/2014/main" id="{8D62AB88-76FF-A3A0-37E8-EB4781142AA0}"/>
              </a:ext>
            </a:extLst>
          </p:cNvPr>
          <p:cNvSpPr>
            <a:spLocks noGrp="1"/>
          </p:cNvSpPr>
          <p:nvPr>
            <p:ph type="body" idx="15" hasCustomPrompt="1"/>
          </p:nvPr>
        </p:nvSpPr>
        <p:spPr>
          <a:xfrm>
            <a:off x="259080" y="259200"/>
            <a:ext cx="10452100" cy="388800"/>
          </a:xfrm>
        </p:spPr>
        <p:txBody>
          <a:bodyPr vert="horz" lIns="0" tIns="0" rIns="0" bIns="0" rtlCol="0">
            <a:noAutofit/>
          </a:bodyPr>
          <a:lstStyle>
            <a:lvl1pPr>
              <a:lnSpc>
                <a:spcPct val="89000"/>
              </a:lnSpc>
              <a:buNone/>
              <a:defRPr lang="de-DE" sz="2400" b="1" kern="0" baseline="0">
                <a:solidFill>
                  <a:srgbClr val="00B9E5"/>
                </a:solidFill>
                <a:latin typeface="+mj-lt"/>
                <a:ea typeface="+mn-ea"/>
                <a:cs typeface="+mn-cs"/>
              </a:defRPr>
            </a:lvl1pPr>
          </a:lstStyle>
          <a:p>
            <a:pPr marL="0" lvl="0" indent="0">
              <a:spcBef>
                <a:spcPts val="0"/>
              </a:spcBef>
              <a:buFont typeface="Wingdings 3" panose="05040102010807070707" pitchFamily="18" charset="2"/>
            </a:pPr>
            <a:r>
              <a:rPr lang="en-US" noProof="1"/>
              <a:t>Kapitel­überschrift hinzufügen</a:t>
            </a:r>
          </a:p>
        </p:txBody>
      </p:sp>
      <p:sp>
        <p:nvSpPr>
          <p:cNvPr id="17" name="slide_title">
            <a:extLst>
              <a:ext uri="{FF2B5EF4-FFF2-40B4-BE49-F238E27FC236}">
                <a16:creationId xmlns:a16="http://schemas.microsoft.com/office/drawing/2014/main" id="{F65834A0-7F38-430B-B142-0F15EEF33EAF}"/>
              </a:ext>
            </a:extLst>
          </p:cNvPr>
          <p:cNvSpPr>
            <a:spLocks noGrp="1"/>
          </p:cNvSpPr>
          <p:nvPr>
            <p:ph type="title" sz="quarter" hasCustomPrompt="1"/>
          </p:nvPr>
        </p:nvSpPr>
        <p:spPr>
          <a:xfrm>
            <a:off x="259080" y="648000"/>
            <a:ext cx="10452100" cy="388800"/>
          </a:xfrm>
        </p:spPr>
        <p:txBody>
          <a:bodyPr/>
          <a:lstStyle>
            <a:lvl1pPr>
              <a:defRPr>
                <a:solidFill>
                  <a:srgbClr val="00B9E5"/>
                </a:solidFill>
              </a:defRPr>
            </a:lvl1pPr>
          </a:lstStyle>
          <a:p>
            <a:r>
              <a:rPr lang="en-US" noProof="1"/>
              <a:t>Folienüberschrift hinzufügen</a:t>
            </a:r>
          </a:p>
        </p:txBody>
      </p:sp>
      <p:sp>
        <p:nvSpPr>
          <p:cNvPr id="3" name="Content Placeholder 1"/>
          <p:cNvSpPr>
            <a:spLocks noGrp="1"/>
          </p:cNvSpPr>
          <p:nvPr>
            <p:ph sz="half" idx="1" hasCustomPrompt="1"/>
          </p:nvPr>
        </p:nvSpPr>
        <p:spPr>
          <a:xfrm>
            <a:off x="259080" y="1295400"/>
            <a:ext cx="4859020" cy="416814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2"/>
          <p:cNvSpPr>
            <a:spLocks noGrp="1"/>
          </p:cNvSpPr>
          <p:nvPr>
            <p:ph sz="half" idx="2" hasCustomPrompt="1"/>
          </p:nvPr>
        </p:nvSpPr>
        <p:spPr>
          <a:xfrm>
            <a:off x="5852160" y="1295400"/>
            <a:ext cx="4859020" cy="416814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5" name="Slide Number Placeholder 4"/>
          <p:cNvSpPr>
            <a:spLocks noGrp="1"/>
          </p:cNvSpPr>
          <p:nvPr>
            <p:ph type="sldNum" sz="quarter" idx="12"/>
          </p:nvPr>
        </p:nvSpPr>
        <p:spPr>
          <a:xfrm>
            <a:off x="266699" y="5923478"/>
            <a:ext cx="333801" cy="247137"/>
          </a:xfrm>
          <a:prstGeom prst="rect">
            <a:avLst/>
          </a:prstGeom>
        </p:spPr>
        <p:txBody>
          <a:bodyPr/>
          <a:lstStyle>
            <a:lvl1pPr>
              <a:defRPr kern="0" baseline="0">
                <a:solidFill>
                  <a:schemeClr val="accent3"/>
                </a:solidFill>
              </a:defRPr>
            </a:lvl1pPr>
          </a:lstStyle>
          <a:p>
            <a:fld id="{4898AEC0-503E-4FA4-859C-D0F72D6E3F79}" type="slidenum">
              <a:rPr lang="en-US" noProof="1" dirty="0" smtClean="0"/>
              <a:pPr/>
              <a:t>‹#›</a:t>
            </a:fld>
            <a:endParaRPr lang="en-US" noProof="1"/>
          </a:p>
        </p:txBody>
      </p:sp>
      <p:sp>
        <p:nvSpPr>
          <p:cNvPr id="12" name="Rectangle7">
            <a:extLst>
              <a:ext uri="{FF2B5EF4-FFF2-40B4-BE49-F238E27FC236}">
                <a16:creationId xmlns:a16="http://schemas.microsoft.com/office/drawing/2014/main" id="{0193DB20-8E77-4A05-AA77-554F32E8990F}"/>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Tree>
    <p:extLst>
      <p:ext uri="{BB962C8B-B14F-4D97-AF65-F5344CB8AC3E}">
        <p14:creationId xmlns:p14="http://schemas.microsoft.com/office/powerpoint/2010/main" val="2787601235"/>
      </p:ext>
    </p:extLst>
  </p:cSld>
  <p:clrMapOvr>
    <a:masterClrMapping/>
  </p:clrMapOvr>
  <p:extLst>
    <p:ext uri="{DCECCB84-F9BA-43D5-87BE-67443E8EF086}">
      <p15:sldGuideLst xmlns:p15="http://schemas.microsoft.com/office/powerpoint/2012/main">
        <p15:guide id="0" pos="163" userDrawn="1">
          <p15:clr>
            <a:srgbClr val="FBAE40"/>
          </p15:clr>
        </p15:guide>
        <p15:guide id="1" pos="6747" userDrawn="1">
          <p15:clr>
            <a:srgbClr val="FBAE40"/>
          </p15:clr>
        </p15:guide>
        <p15:guide id="5" pos="3224" userDrawn="1">
          <p15:clr>
            <a:srgbClr val="FBAE40"/>
          </p15:clr>
        </p15:guide>
        <p15:guide id="6" pos="3686" userDrawn="1">
          <p15:clr>
            <a:srgbClr val="FBAE40"/>
          </p15:clr>
        </p15:guide>
        <p15:guide id="10" orient="horz" pos="163" userDrawn="1">
          <p15:clr>
            <a:srgbClr val="FBAE40"/>
          </p15:clr>
        </p15:guide>
        <p15:guide id="11" orient="horz" pos="408" userDrawn="1">
          <p15:clr>
            <a:srgbClr val="FBAE40"/>
          </p15:clr>
        </p15:guide>
        <p15:guide id="13" orient="horz" pos="653" userDrawn="1">
          <p15:clr>
            <a:srgbClr val="FBAE40"/>
          </p15:clr>
        </p15:guide>
        <p15:guide id="14" orient="horz" pos="816" userDrawn="1">
          <p15:clr>
            <a:srgbClr val="FBAE40"/>
          </p15:clr>
        </p15:guide>
        <p15:guide id="15" orient="horz" pos="3441" userDrawn="1">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image" Target="../media/image1.emf"/><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7" hidden="1">
            <a:extLst>
              <a:ext uri="{FF2B5EF4-FFF2-40B4-BE49-F238E27FC236}">
                <a16:creationId xmlns:a16="http://schemas.microsoft.com/office/drawing/2014/main" id="{B5DDFCCF-CB5E-2AE4-A2CB-FD03DDD39D1F}"/>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%attachmentremark%</a:t>
            </a:r>
          </a:p>
        </p:txBody>
      </p:sp>
      <p:sp>
        <p:nvSpPr>
          <p:cNvPr id="9" name="Footer" hidden="1">
            <a:extLst>
              <a:ext uri="{FF2B5EF4-FFF2-40B4-BE49-F238E27FC236}">
                <a16:creationId xmlns:a16="http://schemas.microsoft.com/office/drawing/2014/main" id="{49B7D0DB-D891-4F39-A1EB-81FDAB75CF1C}"/>
              </a:ext>
            </a:extLst>
          </p:cNvPr>
          <p:cNvSpPr txBox="1"/>
          <p:nvPr userDrawn="1"/>
        </p:nvSpPr>
        <p:spPr>
          <a:xfrm>
            <a:off x="833447" y="5351272"/>
            <a:ext cx="9152890" cy="10795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latin typeface="+mn-lt"/>
              </a:rPr>
              <a:t>%confidentiality%</a:t>
            </a:r>
            <a:r>
              <a:rPr lang="en-US" sz="600" kern="0" baseline="0" noProof="1">
                <a:solidFill>
                  <a:srgbClr val="A3BAC8"/>
                </a:solidFill>
                <a:latin typeface="+mn-lt"/>
              </a:rPr>
              <a:t>%businessunit%%departmentshort%%dateformat%%repositoryremark%%copyright%</a:t>
            </a:r>
          </a:p>
          <a:p>
            <a:pPr marL="0" marR="0" lvl="0" indent="0" algn="l" defTabSz="914400" rtl="0" eaLnBrk="1" fontAlgn="auto" latinLnBrk="0" hangingPunct="1">
              <a:lnSpc>
                <a:spcPct val="107000"/>
              </a:lnSpc>
              <a:spcBef>
                <a:spcPts val="0"/>
              </a:spcBef>
              <a:spcAft>
                <a:spcPts val="100"/>
              </a:spcAft>
              <a:buClrTx/>
              <a:buSzTx/>
              <a:buFontTx/>
              <a:buNone/>
              <a:tabLst/>
              <a:defRPr/>
            </a:pPr>
            <a:endParaRPr lang="en-US" sz="600" kern="0" baseline="0" noProof="1">
              <a:solidFill>
                <a:schemeClr val="accent1"/>
              </a:solidFill>
              <a:latin typeface="+mn-lt"/>
            </a:endParaRPr>
          </a:p>
        </p:txBody>
      </p:sp>
      <p:sp>
        <p:nvSpPr>
          <p:cNvPr id="2" name="Title Placeholder 1"/>
          <p:cNvSpPr>
            <a:spLocks noGrp="1"/>
          </p:cNvSpPr>
          <p:nvPr>
            <p:ph type="title"/>
          </p:nvPr>
        </p:nvSpPr>
        <p:spPr>
          <a:xfrm>
            <a:off x="259080" y="648000"/>
            <a:ext cx="10452100" cy="388800"/>
          </a:xfrm>
          <a:prstGeom prst="rect">
            <a:avLst/>
          </a:prstGeom>
        </p:spPr>
        <p:txBody>
          <a:bodyPr vert="horz" lIns="0" tIns="0" rIns="0" bIns="0" rtlCol="0" anchor="t" anchorCtr="0">
            <a:noAutofit/>
          </a:bodyPr>
          <a:lstStyle/>
          <a:p>
            <a:r>
              <a:rPr lang="en-US" noProof="1"/>
              <a:t>Folienüberschrift hinzufügen</a:t>
            </a:r>
          </a:p>
        </p:txBody>
      </p:sp>
      <p:sp>
        <p:nvSpPr>
          <p:cNvPr id="3" name="Text Placeholder 2"/>
          <p:cNvSpPr>
            <a:spLocks noGrp="1"/>
          </p:cNvSpPr>
          <p:nvPr>
            <p:ph type="body" idx="1"/>
          </p:nvPr>
        </p:nvSpPr>
        <p:spPr>
          <a:xfrm>
            <a:off x="259081" y="1296000"/>
            <a:ext cx="10451783" cy="4167540"/>
          </a:xfrm>
          <a:prstGeom prst="rect">
            <a:avLst/>
          </a:prstGeom>
        </p:spPr>
        <p:txBody>
          <a:bodyPr vert="horz" lIns="0" tIns="0" rIns="0" bIns="0" rtlCol="0">
            <a:noAutofit/>
          </a:bodyPr>
          <a:lstStyle/>
          <a:p>
            <a:pPr lvl="0"/>
            <a:r>
              <a:rPr lang="en-US" noProof="1"/>
              <a:t>Text hinzufügen</a:t>
            </a:r>
          </a:p>
          <a:p>
            <a:pPr lvl="1"/>
            <a:r>
              <a:rPr lang="en-US" noProof="1"/>
              <a:t>Second level</a:t>
            </a:r>
          </a:p>
          <a:p>
            <a:pPr lvl="2"/>
            <a:r>
              <a:rPr lang="en-US" noProof="1"/>
              <a:t>Third level</a:t>
            </a:r>
          </a:p>
          <a:p>
            <a:pPr lvl="3"/>
            <a:r>
              <a:rPr lang="en-US" noProof="1"/>
              <a:t>Fourth level</a:t>
            </a:r>
          </a:p>
          <a:p>
            <a:pPr lvl="4"/>
            <a:r>
              <a:rPr lang="en-US" noProof="1"/>
              <a:t>Fifth level</a:t>
            </a:r>
          </a:p>
          <a:p>
            <a:pPr lvl="5"/>
            <a:r>
              <a:rPr lang="en-US" noProof="1"/>
              <a:t>Sixth level</a:t>
            </a:r>
          </a:p>
          <a:p>
            <a:pPr lvl="6"/>
            <a:r>
              <a:rPr lang="en-US" noProof="1"/>
              <a:t>Seventh level</a:t>
            </a:r>
          </a:p>
          <a:p>
            <a:pPr lvl="7"/>
            <a:r>
              <a:rPr lang="en-US" noProof="1"/>
              <a:t>Eighth level</a:t>
            </a:r>
          </a:p>
          <a:p>
            <a:pPr lvl="8"/>
            <a:r>
              <a:rPr lang="en-US" noProof="1"/>
              <a:t>Ninth level</a:t>
            </a:r>
          </a:p>
        </p:txBody>
      </p:sp>
      <p:sp>
        <p:nvSpPr>
          <p:cNvPr id="5" name="Footer">
            <a:extLst>
              <a:ext uri="{FF2B5EF4-FFF2-40B4-BE49-F238E27FC236}">
                <a16:creationId xmlns:a16="http://schemas.microsoft.com/office/drawing/2014/main" id="{EA78BAC4-FC81-4715-BED8-605625FA39A4}"/>
              </a:ext>
            </a:extLst>
          </p:cNvPr>
          <p:cNvSpPr txBox="1"/>
          <p:nvPr userDrawn="1"/>
        </p:nvSpPr>
        <p:spPr>
          <a:xfrm>
            <a:off x="593090" y="5935261"/>
            <a:ext cx="8850948" cy="122116"/>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kern="0" baseline="0" noProof="1">
                <a:solidFill>
                  <a:srgbClr val="A3BAC8"/>
                </a:solidFill>
                <a:latin typeface="+mn-lt"/>
              </a:rPr>
              <a:t>DC-AT/ESP1 | 10.12.2025 | © Bosch Rexroth AG 2025. Alle Rechte vorbehalten, auch bzgl. jeder Verfügung, Verwertung, Reproduktion, Bearbeitung, Weitergabe sowie für den Fall von Schutzrechtsanmeldungen.</a:t>
            </a:r>
          </a:p>
          <a:p>
            <a:pPr marL="0" marR="0" lvl="0" indent="0" algn="l" defTabSz="914400" rtl="0" eaLnBrk="1" fontAlgn="auto" latinLnBrk="0" hangingPunct="1">
              <a:lnSpc>
                <a:spcPct val="107000"/>
              </a:lnSpc>
              <a:spcBef>
                <a:spcPts val="0"/>
              </a:spcBef>
              <a:spcAft>
                <a:spcPts val="100"/>
              </a:spcAft>
              <a:buClrTx/>
              <a:buSzTx/>
              <a:buFontTx/>
              <a:buNone/>
              <a:tabLst/>
              <a:defRPr/>
            </a:pPr>
            <a:endParaRPr lang="en-US" sz="600" kern="0" baseline="0" noProof="1">
              <a:solidFill>
                <a:schemeClr val="accent1"/>
              </a:solidFill>
              <a:latin typeface="+mn-lt"/>
            </a:endParaRPr>
          </a:p>
          <a:p>
            <a:pPr marR="0" defTabSz="914400" eaLnBrk="1" fontAlgn="auto" latinLnBrk="0" hangingPunct="1">
              <a:lnSpc>
                <a:spcPct val="107000"/>
              </a:lnSpc>
              <a:spcBef>
                <a:spcPts val="0"/>
              </a:spcBef>
              <a:spcAft>
                <a:spcPts val="100"/>
              </a:spcAft>
              <a:buClrTx/>
              <a:buSzTx/>
              <a:buFontTx/>
              <a:buNone/>
              <a:tabLst/>
            </a:pPr>
            <a:endParaRPr kumimoji="0" lang="en-US" sz="600" b="0" i="0" u="none" strike="noStrike" kern="0" cap="none" spc="0" normalizeH="0" baseline="0" noProof="1">
              <a:ln>
                <a:noFill/>
              </a:ln>
              <a:solidFill>
                <a:srgbClr val="000000"/>
              </a:solidFill>
              <a:effectLst/>
              <a:uLnTx/>
              <a:uFillTx/>
              <a:latin typeface="+mn-lt"/>
            </a:endParaRPr>
          </a:p>
        </p:txBody>
      </p:sp>
      <p:sp>
        <p:nvSpPr>
          <p:cNvPr id="12" name="Slide Number Placeholder 4">
            <a:extLst>
              <a:ext uri="{FF2B5EF4-FFF2-40B4-BE49-F238E27FC236}">
                <a16:creationId xmlns:a16="http://schemas.microsoft.com/office/drawing/2014/main" id="{F1A5E6DA-07DF-450E-B436-800FB8769CDB}"/>
              </a:ext>
            </a:extLst>
          </p:cNvPr>
          <p:cNvSpPr>
            <a:spLocks noGrp="1"/>
          </p:cNvSpPr>
          <p:nvPr>
            <p:ph type="sldNum" sz="quarter" idx="12"/>
          </p:nvPr>
        </p:nvSpPr>
        <p:spPr>
          <a:xfrm>
            <a:off x="266699" y="5923476"/>
            <a:ext cx="333801" cy="247137"/>
          </a:xfrm>
          <a:prstGeom prst="rect">
            <a:avLst/>
          </a:prstGeom>
        </p:spPr>
        <p:txBody>
          <a:bodyPr wrap="none" lIns="0" tIns="0" rIns="0" bIns="0"/>
          <a:lstStyle>
            <a:lvl1pPr>
              <a:defRPr sz="1000" b="1" kern="0" baseline="0">
                <a:solidFill>
                  <a:schemeClr val="accent3"/>
                </a:solidFill>
                <a:latin typeface="+mj-lt"/>
              </a:defRPr>
            </a:lvl1pPr>
          </a:lstStyle>
          <a:p>
            <a:fld id="{4898AEC0-503E-4FA4-859C-D0F72D6E3F79}" type="slidenum">
              <a:rPr lang="en-US" noProof="1" smtClean="0"/>
              <a:pPr/>
              <a:t>‹#›</a:t>
            </a:fld>
            <a:endParaRPr lang="en-US" noProof="1"/>
          </a:p>
        </p:txBody>
      </p:sp>
      <p:pic>
        <p:nvPicPr>
          <p:cNvPr id="4" name="Logo">
            <a:extLst>
              <a:ext uri="{FF2B5EF4-FFF2-40B4-BE49-F238E27FC236}">
                <a16:creationId xmlns:a16="http://schemas.microsoft.com/office/drawing/2014/main" id="{CB9C1E17-1D5C-EA2F-6D84-A9E6F1934A2D}"/>
              </a:ext>
            </a:extLst>
          </p:cNvPr>
          <p:cNvPicPr>
            <a:picLocks noChangeAspect="1"/>
          </p:cNvPicPr>
          <p:nvPr userDrawn="1"/>
        </p:nvPicPr>
        <p:blipFill>
          <a:blip r:embed="rId76">
            <a:extLst>
              <a:ext uri="{28A0092B-C50C-407E-A947-70E740481C1C}">
                <a14:useLocalDpi xmlns:a14="http://schemas.microsoft.com/office/drawing/2010/main" val="0"/>
              </a:ext>
            </a:extLst>
          </a:blip>
          <a:stretch>
            <a:fillRect/>
          </a:stretch>
        </p:blipFill>
        <p:spPr>
          <a:xfrm>
            <a:off x="9702038" y="5592014"/>
            <a:ext cx="1009142" cy="405130"/>
          </a:xfrm>
          <a:prstGeom prst="rect">
            <a:avLst/>
          </a:prstGeom>
        </p:spPr>
      </p:pic>
    </p:spTree>
    <p:extLst>
      <p:ext uri="{BB962C8B-B14F-4D97-AF65-F5344CB8AC3E}">
        <p14:creationId xmlns:p14="http://schemas.microsoft.com/office/powerpoint/2010/main" val="851553184"/>
      </p:ext>
    </p:extLst>
  </p:cSld>
  <p:clrMap bg1="lt1" tx1="dk1" bg2="lt2" tx2="dk2" accent1="accent1" accent2="accent2" accent3="accent3" accent4="accent4" accent5="accent5" accent6="accent6" hlink="hlink" folHlink="folHlink"/>
  <p:sldLayoutIdLst>
    <p:sldLayoutId id="2147483748" r:id="rId1"/>
    <p:sldLayoutId id="2147483710" r:id="rId2"/>
    <p:sldLayoutId id="2147483742" r:id="rId3"/>
    <p:sldLayoutId id="2147483749" r:id="rId4"/>
    <p:sldLayoutId id="2147483746" r:id="rId5"/>
    <p:sldLayoutId id="2147483750" r:id="rId6"/>
    <p:sldLayoutId id="2147483727" r:id="rId7"/>
    <p:sldLayoutId id="2147483751" r:id="rId8"/>
    <p:sldLayoutId id="2147483744" r:id="rId9"/>
    <p:sldLayoutId id="2147483752" r:id="rId10"/>
    <p:sldLayoutId id="2147483724" r:id="rId11"/>
    <p:sldLayoutId id="2147483757" r:id="rId12"/>
    <p:sldLayoutId id="2147483723" r:id="rId13"/>
    <p:sldLayoutId id="2147483758" r:id="rId14"/>
    <p:sldLayoutId id="2147483734" r:id="rId15"/>
    <p:sldLayoutId id="2147483759" r:id="rId16"/>
    <p:sldLayoutId id="2147483760" r:id="rId17"/>
    <p:sldLayoutId id="2147483763" r:id="rId18"/>
    <p:sldLayoutId id="2147483713" r:id="rId19"/>
    <p:sldLayoutId id="2147483721" r:id="rId20"/>
    <p:sldLayoutId id="2147483764" r:id="rId21"/>
    <p:sldLayoutId id="2147483761" r:id="rId22"/>
    <p:sldLayoutId id="2147483753" r:id="rId23"/>
    <p:sldLayoutId id="2147483726" r:id="rId24"/>
    <p:sldLayoutId id="2147483754" r:id="rId25"/>
    <p:sldLayoutId id="2147483728" r:id="rId26"/>
    <p:sldLayoutId id="2147483755" r:id="rId27"/>
    <p:sldLayoutId id="2147483729" r:id="rId28"/>
    <p:sldLayoutId id="2147483756" r:id="rId29"/>
    <p:sldLayoutId id="2147483745" r:id="rId30"/>
    <p:sldLayoutId id="2147483768" r:id="rId31"/>
    <p:sldLayoutId id="2147483783" r:id="rId32"/>
    <p:sldLayoutId id="2147483787" r:id="rId33"/>
    <p:sldLayoutId id="2147483805" r:id="rId34"/>
    <p:sldLayoutId id="2147483806" r:id="rId35"/>
    <p:sldLayoutId id="2147483807" r:id="rId36"/>
    <p:sldLayoutId id="2147483808" r:id="rId37"/>
    <p:sldLayoutId id="2147483809" r:id="rId38"/>
    <p:sldLayoutId id="2147483810" r:id="rId39"/>
    <p:sldLayoutId id="2147483811" r:id="rId40"/>
    <p:sldLayoutId id="2147483812" r:id="rId41"/>
    <p:sldLayoutId id="2147483813" r:id="rId42"/>
    <p:sldLayoutId id="2147483819" r:id="rId43"/>
    <p:sldLayoutId id="2147483820" r:id="rId44"/>
    <p:sldLayoutId id="2147483821" r:id="rId45"/>
    <p:sldLayoutId id="2147483823" r:id="rId46"/>
    <p:sldLayoutId id="2147483824" r:id="rId47"/>
    <p:sldLayoutId id="2147483825" r:id="rId48"/>
    <p:sldLayoutId id="2147483826" r:id="rId49"/>
    <p:sldLayoutId id="2147483827" r:id="rId50"/>
    <p:sldLayoutId id="2147483828" r:id="rId51"/>
    <p:sldLayoutId id="2147483829" r:id="rId52"/>
    <p:sldLayoutId id="2147483830" r:id="rId53"/>
    <p:sldLayoutId id="2147483831" r:id="rId54"/>
    <p:sldLayoutId id="2147483832" r:id="rId55"/>
    <p:sldLayoutId id="2147483840" r:id="rId56"/>
    <p:sldLayoutId id="2147483841" r:id="rId57"/>
    <p:sldLayoutId id="2147483842" r:id="rId58"/>
    <p:sldLayoutId id="2147483843" r:id="rId59"/>
    <p:sldLayoutId id="2147483844" r:id="rId60"/>
    <p:sldLayoutId id="2147483845" r:id="rId61"/>
    <p:sldLayoutId id="2147483846" r:id="rId62"/>
    <p:sldLayoutId id="2147483847" r:id="rId63"/>
    <p:sldLayoutId id="2147483854" r:id="rId64"/>
    <p:sldLayoutId id="2147483859" r:id="rId65"/>
    <p:sldLayoutId id="2147483860" r:id="rId66"/>
    <p:sldLayoutId id="2147483861" r:id="rId67"/>
    <p:sldLayoutId id="2147483862" r:id="rId68"/>
    <p:sldLayoutId id="2147483863" r:id="rId69"/>
    <p:sldLayoutId id="2147483864" r:id="rId70"/>
    <p:sldLayoutId id="2147483865" r:id="rId71"/>
    <p:sldLayoutId id="2147483866" r:id="rId72"/>
    <p:sldLayoutId id="2147483869" r:id="rId73"/>
    <p:sldLayoutId id="2147483894" r:id="rId74"/>
  </p:sldLayoutIdLst>
  <p:hf hdr="0" ftr="0" dt="0"/>
  <p:txStyles>
    <p:titleStyle>
      <a:lvl1pPr algn="l" defTabSz="914333" rtl="0" eaLnBrk="1" latinLnBrk="0" hangingPunct="1">
        <a:lnSpc>
          <a:spcPct val="89000"/>
        </a:lnSpc>
        <a:spcBef>
          <a:spcPct val="0"/>
        </a:spcBef>
        <a:buNone/>
        <a:defRPr sz="2400" b="1" kern="1200" baseline="0">
          <a:solidFill>
            <a:srgbClr val="00B9E5"/>
          </a:solidFill>
          <a:latin typeface="+mj-lt"/>
          <a:ea typeface="+mj-ea"/>
          <a:cs typeface="+mj-cs"/>
        </a:defRPr>
      </a:lvl1pPr>
    </p:titleStyle>
    <p:bodyStyle>
      <a:lvl1pPr marL="251982" indent="-251982"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panose="05000000000000000000" pitchFamily="2"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p:bodyStyle>
    <p:otherStyle>
      <a:defPPr>
        <a:defRPr lang="de-DE"/>
      </a:defPPr>
      <a:lvl1pPr marL="0" algn="l" defTabSz="914333" rtl="0" eaLnBrk="1" latinLnBrk="0" hangingPunct="1">
        <a:defRPr sz="1800" kern="1200">
          <a:solidFill>
            <a:schemeClr val="tx1"/>
          </a:solidFill>
          <a:latin typeface="+mn-lt"/>
          <a:ea typeface="+mn-ea"/>
          <a:cs typeface="+mn-cs"/>
        </a:defRPr>
      </a:lvl1pPr>
      <a:lvl2pPr marL="457166" algn="l" defTabSz="914333" rtl="0" eaLnBrk="1" latinLnBrk="0" hangingPunct="1">
        <a:defRPr sz="1800" kern="1200">
          <a:solidFill>
            <a:schemeClr val="tx1"/>
          </a:solidFill>
          <a:latin typeface="+mn-lt"/>
          <a:ea typeface="+mn-ea"/>
          <a:cs typeface="+mn-cs"/>
        </a:defRPr>
      </a:lvl2pPr>
      <a:lvl3pPr marL="914333" algn="l" defTabSz="914333" rtl="0" eaLnBrk="1" latinLnBrk="0" hangingPunct="1">
        <a:defRPr sz="1800" kern="1200">
          <a:solidFill>
            <a:schemeClr val="tx1"/>
          </a:solidFill>
          <a:latin typeface="+mn-lt"/>
          <a:ea typeface="+mn-ea"/>
          <a:cs typeface="+mn-cs"/>
        </a:defRPr>
      </a:lvl3pPr>
      <a:lvl4pPr marL="1371499" algn="l" defTabSz="914333" rtl="0" eaLnBrk="1" latinLnBrk="0" hangingPunct="1">
        <a:defRPr sz="1800" kern="1200">
          <a:solidFill>
            <a:schemeClr val="tx1"/>
          </a:solidFill>
          <a:latin typeface="+mn-lt"/>
          <a:ea typeface="+mn-ea"/>
          <a:cs typeface="+mn-cs"/>
        </a:defRPr>
      </a:lvl4pPr>
      <a:lvl5pPr marL="1828665" algn="l" defTabSz="914333" rtl="0" eaLnBrk="1" latinLnBrk="0" hangingPunct="1">
        <a:defRPr sz="1800" kern="1200">
          <a:solidFill>
            <a:schemeClr val="tx1"/>
          </a:solidFill>
          <a:latin typeface="+mn-lt"/>
          <a:ea typeface="+mn-ea"/>
          <a:cs typeface="+mn-cs"/>
        </a:defRPr>
      </a:lvl5pPr>
      <a:lvl6pPr marL="2285832" algn="l" defTabSz="914333" rtl="0" eaLnBrk="1" latinLnBrk="0" hangingPunct="1">
        <a:defRPr sz="1800" kern="1200">
          <a:solidFill>
            <a:schemeClr val="tx1"/>
          </a:solidFill>
          <a:latin typeface="+mn-lt"/>
          <a:ea typeface="+mn-ea"/>
          <a:cs typeface="+mn-cs"/>
        </a:defRPr>
      </a:lvl6pPr>
      <a:lvl7pPr marL="2742998" algn="l" defTabSz="914333" rtl="0" eaLnBrk="1" latinLnBrk="0" hangingPunct="1">
        <a:defRPr sz="1800" kern="1200">
          <a:solidFill>
            <a:schemeClr val="tx1"/>
          </a:solidFill>
          <a:latin typeface="+mn-lt"/>
          <a:ea typeface="+mn-ea"/>
          <a:cs typeface="+mn-cs"/>
        </a:defRPr>
      </a:lvl7pPr>
      <a:lvl8pPr marL="3200165" algn="l" defTabSz="914333" rtl="0" eaLnBrk="1" latinLnBrk="0" hangingPunct="1">
        <a:defRPr sz="1800" kern="1200">
          <a:solidFill>
            <a:schemeClr val="tx1"/>
          </a:solidFill>
          <a:latin typeface="+mn-lt"/>
          <a:ea typeface="+mn-ea"/>
          <a:cs typeface="+mn-cs"/>
        </a:defRPr>
      </a:lvl8pPr>
      <a:lvl9pPr marL="3657332" algn="l" defTabSz="91433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455" userDrawn="1">
          <p15:clr>
            <a:srgbClr val="F26B43"/>
          </p15:clr>
        </p15:guide>
        <p15:guide id="2" orient="horz" pos="194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5.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1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5.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4.png"/><Relationship Id="rId4" Type="http://schemas.openxmlformats.org/officeDocument/2006/relationships/image" Target="../media/image39.png"/><Relationship Id="rId9"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5.xml"/><Relationship Id="rId5" Type="http://schemas.openxmlformats.org/officeDocument/2006/relationships/image" Target="../media/image48.png"/><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5.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95783D-55A2-41B9-1BE9-DEF6B0ED9E63}"/>
              </a:ext>
            </a:extLst>
          </p:cNvPr>
          <p:cNvSpPr>
            <a:spLocks noGrp="1"/>
          </p:cNvSpPr>
          <p:nvPr>
            <p:ph type="sldNum" sz="quarter" idx="12"/>
          </p:nvPr>
        </p:nvSpPr>
        <p:spPr/>
        <p:txBody>
          <a:bodyPr/>
          <a:lstStyle/>
          <a:p>
            <a:fld id="{4898AEC0-503E-4FA4-859C-D0F72D6E3F79}" type="slidenum">
              <a:rPr lang="en-US" noProof="1" smtClean="0"/>
              <a:pPr/>
              <a:t>1</a:t>
            </a:fld>
            <a:endParaRPr lang="en-US" noProof="1"/>
          </a:p>
        </p:txBody>
      </p:sp>
      <p:sp>
        <p:nvSpPr>
          <p:cNvPr id="5" name="Title 4">
            <a:extLst>
              <a:ext uri="{FF2B5EF4-FFF2-40B4-BE49-F238E27FC236}">
                <a16:creationId xmlns:a16="http://schemas.microsoft.com/office/drawing/2014/main" id="{A185AA42-340D-D60F-0C8A-363A7C344750}"/>
              </a:ext>
            </a:extLst>
          </p:cNvPr>
          <p:cNvSpPr>
            <a:spLocks noGrp="1"/>
          </p:cNvSpPr>
          <p:nvPr>
            <p:ph type="ctrTitle"/>
          </p:nvPr>
        </p:nvSpPr>
        <p:spPr>
          <a:xfrm>
            <a:off x="360000" y="2178676"/>
            <a:ext cx="10346100" cy="648212"/>
          </a:xfrm>
        </p:spPr>
        <p:txBody>
          <a:bodyPr>
            <a:noAutofit/>
          </a:bodyPr>
          <a:lstStyle/>
          <a:p>
            <a:pPr algn="ctr">
              <a:lnSpc>
                <a:spcPct val="100000"/>
              </a:lnSpc>
            </a:pPr>
            <a:r>
              <a:rPr lang="en-US" sz="2400" dirty="0">
                <a:solidFill>
                  <a:srgbClr val="002B49"/>
                </a:solidFill>
              </a:rPr>
              <a:t>Evaluation of EPLAN generation in a digital engineering tool chain for mechatronic components of transport systems</a:t>
            </a:r>
          </a:p>
        </p:txBody>
      </p:sp>
      <p:sp>
        <p:nvSpPr>
          <p:cNvPr id="8" name="Title 4">
            <a:extLst>
              <a:ext uri="{FF2B5EF4-FFF2-40B4-BE49-F238E27FC236}">
                <a16:creationId xmlns:a16="http://schemas.microsoft.com/office/drawing/2014/main" id="{1AC63C53-555F-0E74-B494-C5F89601E46B}"/>
              </a:ext>
            </a:extLst>
          </p:cNvPr>
          <p:cNvSpPr txBox="1">
            <a:spLocks/>
          </p:cNvSpPr>
          <p:nvPr/>
        </p:nvSpPr>
        <p:spPr>
          <a:xfrm>
            <a:off x="360000" y="3069123"/>
            <a:ext cx="10346100" cy="415900"/>
          </a:xfrm>
          <a:prstGeom prst="rect">
            <a:avLst/>
          </a:prstGeom>
          <a:ln w="0">
            <a:noFill/>
          </a:ln>
          <a:effectLst/>
        </p:spPr>
        <p:txBody>
          <a:bodyPr vert="horz" lIns="0" tIns="0" rIns="0" bIns="0" rtlCol="0" anchor="t" anchorCtr="0">
            <a:normAutofit/>
          </a:bodyPr>
          <a:lstStyle>
            <a:lvl1pPr algn="l" defTabSz="914333" rtl="0" eaLnBrk="1" latinLnBrk="0" hangingPunct="1">
              <a:lnSpc>
                <a:spcPts val="8600"/>
              </a:lnSpc>
              <a:spcBef>
                <a:spcPts val="0"/>
              </a:spcBef>
              <a:buNone/>
              <a:defRPr sz="8000" b="1" kern="1200" cap="none" baseline="0">
                <a:solidFill>
                  <a:schemeClr val="accent1"/>
                </a:solidFill>
                <a:latin typeface="+mj-lt"/>
                <a:ea typeface="+mj-ea"/>
                <a:cs typeface="+mj-cs"/>
              </a:defRPr>
            </a:lvl1pPr>
          </a:lstStyle>
          <a:p>
            <a:pPr algn="ctr" fontAlgn="auto">
              <a:lnSpc>
                <a:spcPct val="100000"/>
              </a:lnSpc>
              <a:spcAft>
                <a:spcPts val="0"/>
              </a:spcAft>
            </a:pPr>
            <a:r>
              <a:rPr lang="en-US" sz="1600" dirty="0">
                <a:solidFill>
                  <a:srgbClr val="C00000"/>
                </a:solidFill>
                <a:latin typeface="+mn-lt"/>
              </a:rPr>
              <a:t>Master Thesis: Progress Update</a:t>
            </a:r>
          </a:p>
        </p:txBody>
      </p:sp>
      <p:pic>
        <p:nvPicPr>
          <p:cNvPr id="1026" name="Picture 2" descr="Product data for ePLAN | HELUKABEL">
            <a:extLst>
              <a:ext uri="{FF2B5EF4-FFF2-40B4-BE49-F238E27FC236}">
                <a16:creationId xmlns:a16="http://schemas.microsoft.com/office/drawing/2014/main" id="{4CA2B52D-4581-2F2C-CA8F-0405E00F28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4731" y="3427086"/>
            <a:ext cx="1085123" cy="7221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Visual Components Produkte zur Fertigungssimulation">
            <a:extLst>
              <a:ext uri="{FF2B5EF4-FFF2-40B4-BE49-F238E27FC236}">
                <a16:creationId xmlns:a16="http://schemas.microsoft.com/office/drawing/2014/main" id="{2F92B469-A6F0-D2EC-6400-3A3E202C02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8857" y="3630226"/>
            <a:ext cx="1565955" cy="3970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958E9BA-2E8B-4A98-ADB3-9DA6A1D53BF5}"/>
              </a:ext>
            </a:extLst>
          </p:cNvPr>
          <p:cNvSpPr txBox="1"/>
          <p:nvPr/>
        </p:nvSpPr>
        <p:spPr>
          <a:xfrm>
            <a:off x="0" y="5724955"/>
            <a:ext cx="10969625" cy="397041"/>
          </a:xfrm>
          <a:prstGeom prst="rect">
            <a:avLst/>
          </a:prstGeom>
          <a:noFill/>
        </p:spPr>
        <p:txBody>
          <a:bodyPr wrap="square" lIns="0" tIns="0" rIns="0" bIns="0" rtlCol="0">
            <a:noAutofit/>
          </a:bodyPr>
          <a:lstStyle/>
          <a:p>
            <a:pPr marR="0" algn="ctr" defTabSz="914400" eaLnBrk="1" fontAlgn="auto" latinLnBrk="0" hangingPunct="1">
              <a:lnSpc>
                <a:spcPts val="2300"/>
              </a:lnSpc>
              <a:spcBef>
                <a:spcPts val="500"/>
              </a:spcBef>
              <a:spcAft>
                <a:spcPts val="0"/>
              </a:spcAft>
              <a:buClrTx/>
              <a:buSzTx/>
              <a:buFontTx/>
              <a:buNone/>
              <a:tabLst/>
            </a:pPr>
            <a:r>
              <a:rPr kumimoji="0" lang="en-US" sz="1100" b="1" i="0" u="none" strike="noStrike" kern="0" cap="none" spc="0" normalizeH="0" baseline="0" noProof="0" dirty="0">
                <a:ln>
                  <a:noFill/>
                </a:ln>
                <a:solidFill>
                  <a:schemeClr val="bg1"/>
                </a:solidFill>
                <a:effectLst/>
                <a:uLnTx/>
                <a:uFillTx/>
              </a:rPr>
              <a:t>Author: </a:t>
            </a:r>
            <a:r>
              <a:rPr kumimoji="0" lang="en-US" sz="1100" i="0" u="none" strike="noStrike" kern="0" cap="none" spc="0" normalizeH="0" baseline="0" noProof="0" dirty="0">
                <a:ln>
                  <a:noFill/>
                </a:ln>
                <a:solidFill>
                  <a:schemeClr val="bg1"/>
                </a:solidFill>
                <a:effectLst/>
                <a:uLnTx/>
                <a:uFillTx/>
              </a:rPr>
              <a:t>Sooraj Sunil - 244087</a:t>
            </a:r>
          </a:p>
        </p:txBody>
      </p:sp>
    </p:spTree>
    <p:extLst>
      <p:ext uri="{BB962C8B-B14F-4D97-AF65-F5344CB8AC3E}">
        <p14:creationId xmlns:p14="http://schemas.microsoft.com/office/powerpoint/2010/main" val="167974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6B444-5210-3EE5-0093-58D1936D11A7}"/>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CF2C04A-FB7C-B87E-A1D4-89B40F6FF52C}"/>
              </a:ext>
            </a:extLst>
          </p:cNvPr>
          <p:cNvSpPr>
            <a:spLocks noGrp="1"/>
          </p:cNvSpPr>
          <p:nvPr>
            <p:ph type="sldNum" sz="quarter" idx="12"/>
          </p:nvPr>
        </p:nvSpPr>
        <p:spPr/>
        <p:txBody>
          <a:bodyPr/>
          <a:lstStyle/>
          <a:p>
            <a:fld id="{4898AEC0-503E-4FA4-859C-D0F72D6E3F79}" type="slidenum">
              <a:rPr lang="en-US" noProof="1" smtClean="0"/>
              <a:pPr/>
              <a:t>10</a:t>
            </a:fld>
            <a:endParaRPr lang="en-US" noProof="1"/>
          </a:p>
        </p:txBody>
      </p:sp>
      <p:sp>
        <p:nvSpPr>
          <p:cNvPr id="10" name="Title 3">
            <a:extLst>
              <a:ext uri="{FF2B5EF4-FFF2-40B4-BE49-F238E27FC236}">
                <a16:creationId xmlns:a16="http://schemas.microsoft.com/office/drawing/2014/main" id="{A7E47F85-3B62-15E9-379A-30DCA750DE97}"/>
              </a:ext>
            </a:extLst>
          </p:cNvPr>
          <p:cNvSpPr txBox="1">
            <a:spLocks/>
          </p:cNvSpPr>
          <p:nvPr/>
        </p:nvSpPr>
        <p:spPr>
          <a:xfrm>
            <a:off x="259080" y="674127"/>
            <a:ext cx="10452100" cy="388800"/>
          </a:xfrm>
          <a:prstGeom prst="rect">
            <a:avLst/>
          </a:prstGeom>
        </p:spPr>
        <p:txBody>
          <a:bodyPr/>
          <a:lstStyle>
            <a:lvl1pPr algn="l" defTabSz="914333" rtl="0" eaLnBrk="1" latinLnBrk="0" hangingPunct="1">
              <a:lnSpc>
                <a:spcPct val="89000"/>
              </a:lnSpc>
              <a:spcBef>
                <a:spcPct val="0"/>
              </a:spcBef>
              <a:buNone/>
              <a:defRPr sz="2400" b="1" kern="1200" baseline="0">
                <a:solidFill>
                  <a:srgbClr val="00B9E5"/>
                </a:solidFill>
                <a:latin typeface="+mj-lt"/>
                <a:ea typeface="+mj-ea"/>
                <a:cs typeface="+mj-cs"/>
              </a:defRPr>
            </a:lvl1pPr>
          </a:lstStyle>
          <a:p>
            <a:pPr fontAlgn="auto">
              <a:spcAft>
                <a:spcPts val="0"/>
              </a:spcAft>
            </a:pPr>
            <a:r>
              <a:rPr lang="en-US" sz="2000" dirty="0">
                <a:solidFill>
                  <a:srgbClr val="002B49"/>
                </a:solidFill>
              </a:rPr>
              <a:t>High Level Engineering Data Logistics Workflow</a:t>
            </a:r>
          </a:p>
        </p:txBody>
      </p:sp>
      <p:sp>
        <p:nvSpPr>
          <p:cNvPr id="3" name="Content Placeholder 3">
            <a:extLst>
              <a:ext uri="{FF2B5EF4-FFF2-40B4-BE49-F238E27FC236}">
                <a16:creationId xmlns:a16="http://schemas.microsoft.com/office/drawing/2014/main" id="{D7651DE4-6655-AAA7-6F52-BC986C1706BB}"/>
              </a:ext>
            </a:extLst>
          </p:cNvPr>
          <p:cNvSpPr txBox="1">
            <a:spLocks/>
          </p:cNvSpPr>
          <p:nvPr/>
        </p:nvSpPr>
        <p:spPr>
          <a:xfrm>
            <a:off x="307747" y="1840525"/>
            <a:ext cx="10354129" cy="2566012"/>
          </a:xfrm>
          <a:prstGeom prst="rect">
            <a:avLst/>
          </a:prstGeom>
        </p:spPr>
        <p:txBody>
          <a:bodyPr vert="horz" lIns="0" tIns="0" rIns="0" bIns="0" rtlCol="0">
            <a:noAutofit/>
          </a:bodyPr>
          <a:lstStyle>
            <a:lvl1pPr marL="251982" indent="-251982"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panose="05000000000000000000" pitchFamily="2"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60325" indent="0" algn="just" fontAlgn="auto">
              <a:lnSpc>
                <a:spcPct val="150000"/>
              </a:lnSpc>
              <a:spcBef>
                <a:spcPts val="1200"/>
              </a:spcBef>
              <a:spcAft>
                <a:spcPts val="0"/>
              </a:spcAft>
              <a:buFont typeface="Wingdings" panose="05000000000000000000" pitchFamily="2" charset="2"/>
              <a:buNone/>
            </a:pPr>
            <a:endParaRPr lang="en-US" sz="1600" dirty="0"/>
          </a:p>
        </p:txBody>
      </p:sp>
      <p:sp>
        <p:nvSpPr>
          <p:cNvPr id="2" name="Text Placeholder 5">
            <a:extLst>
              <a:ext uri="{FF2B5EF4-FFF2-40B4-BE49-F238E27FC236}">
                <a16:creationId xmlns:a16="http://schemas.microsoft.com/office/drawing/2014/main" id="{04018B68-0BB6-4F51-6CE0-09B7AC82DFEF}"/>
              </a:ext>
            </a:extLst>
          </p:cNvPr>
          <p:cNvSpPr txBox="1">
            <a:spLocks/>
          </p:cNvSpPr>
          <p:nvPr/>
        </p:nvSpPr>
        <p:spPr>
          <a:xfrm>
            <a:off x="259080" y="259200"/>
            <a:ext cx="10452100" cy="388800"/>
          </a:xfrm>
          <a:prstGeom prst="rect">
            <a:avLst/>
          </a:prstGeom>
        </p:spPr>
        <p:txBody>
          <a:bodyPr/>
          <a:lstStyle>
            <a:lvl1pPr marL="251982" indent="-251982"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panose="05000000000000000000" pitchFamily="2"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fontAlgn="auto">
              <a:spcAft>
                <a:spcPts val="0"/>
              </a:spcAft>
              <a:buNone/>
            </a:pPr>
            <a:r>
              <a:rPr lang="en-US" sz="2400" b="1" dirty="0">
                <a:solidFill>
                  <a:srgbClr val="00B9E5"/>
                </a:solidFill>
                <a:latin typeface="+mj-lt"/>
              </a:rPr>
              <a:t>EPLAN Generation for Transport System Components</a:t>
            </a:r>
          </a:p>
        </p:txBody>
      </p:sp>
      <p:pic>
        <p:nvPicPr>
          <p:cNvPr id="9" name="Picture 8">
            <a:extLst>
              <a:ext uri="{FF2B5EF4-FFF2-40B4-BE49-F238E27FC236}">
                <a16:creationId xmlns:a16="http://schemas.microsoft.com/office/drawing/2014/main" id="{C5A457E3-D1A8-4251-9D08-878D6D0C26DD}"/>
              </a:ext>
            </a:extLst>
          </p:cNvPr>
          <p:cNvPicPr>
            <a:picLocks noChangeAspect="1"/>
          </p:cNvPicPr>
          <p:nvPr/>
        </p:nvPicPr>
        <p:blipFill>
          <a:blip r:embed="rId2"/>
          <a:stretch>
            <a:fillRect/>
          </a:stretch>
        </p:blipFill>
        <p:spPr>
          <a:xfrm>
            <a:off x="99531" y="1360028"/>
            <a:ext cx="10611649" cy="3220064"/>
          </a:xfrm>
          <a:prstGeom prst="rect">
            <a:avLst/>
          </a:prstGeom>
        </p:spPr>
      </p:pic>
      <p:sp>
        <p:nvSpPr>
          <p:cNvPr id="4" name="Rectangle 3">
            <a:extLst>
              <a:ext uri="{FF2B5EF4-FFF2-40B4-BE49-F238E27FC236}">
                <a16:creationId xmlns:a16="http://schemas.microsoft.com/office/drawing/2014/main" id="{537154AA-2C5E-5932-18B0-E6CE02532858}"/>
              </a:ext>
            </a:extLst>
          </p:cNvPr>
          <p:cNvSpPr/>
          <p:nvPr/>
        </p:nvSpPr>
        <p:spPr>
          <a:xfrm>
            <a:off x="99530" y="2524715"/>
            <a:ext cx="4820427" cy="720191"/>
          </a:xfrm>
          <a:prstGeom prst="rect">
            <a:avLst/>
          </a:prstGeom>
          <a:solidFill>
            <a:schemeClr val="bg1"/>
          </a:solidFill>
          <a:ln w="9525" cap="flat" cmpd="sng" algn="ctr">
            <a:solidFill>
              <a:srgbClr val="002B49"/>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solidFill>
                  <a:sysClr val="windowText" lastClr="000000"/>
                </a:solidFill>
              </a:ln>
              <a:solidFill>
                <a:srgbClr val="000000"/>
              </a:solidFill>
              <a:effectLst/>
              <a:uLnTx/>
              <a:uFillTx/>
              <a:latin typeface="Bosch Office Sans"/>
              <a:ea typeface="+mn-ea"/>
              <a:cs typeface="+mn-cs"/>
            </a:endParaRPr>
          </a:p>
        </p:txBody>
      </p:sp>
      <p:sp>
        <p:nvSpPr>
          <p:cNvPr id="6" name="Rectangle 5">
            <a:extLst>
              <a:ext uri="{FF2B5EF4-FFF2-40B4-BE49-F238E27FC236}">
                <a16:creationId xmlns:a16="http://schemas.microsoft.com/office/drawing/2014/main" id="{C6CEC461-8638-904E-4857-0017649C8AEF}"/>
              </a:ext>
            </a:extLst>
          </p:cNvPr>
          <p:cNvSpPr/>
          <p:nvPr/>
        </p:nvSpPr>
        <p:spPr>
          <a:xfrm>
            <a:off x="3641416" y="2672612"/>
            <a:ext cx="1051965" cy="412694"/>
          </a:xfrm>
          <a:prstGeom prst="rect">
            <a:avLst/>
          </a:prstGeom>
          <a:solidFill>
            <a:schemeClr val="accent6"/>
          </a:solidFill>
          <a:ln w="9525" cap="flat" cmpd="sng" algn="ctr">
            <a:solidFill>
              <a:srgbClr val="002B49"/>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900" b="0" i="0" u="none" strike="noStrike" kern="0" cap="none" spc="0" normalizeH="0" baseline="0" noProof="0" dirty="0">
                <a:ln>
                  <a:noFill/>
                </a:ln>
                <a:solidFill>
                  <a:schemeClr val="bg1"/>
                </a:solidFill>
                <a:effectLst/>
                <a:uLnTx/>
                <a:uFillTx/>
                <a:latin typeface="Bosch Office Sans"/>
                <a:ea typeface="+mn-ea"/>
                <a:cs typeface="+mn-cs"/>
              </a:rPr>
              <a:t>Conv1=VC1</a:t>
            </a:r>
          </a:p>
        </p:txBody>
      </p:sp>
      <p:cxnSp>
        <p:nvCxnSpPr>
          <p:cNvPr id="8" name="Connector: Elbow 7">
            <a:extLst>
              <a:ext uri="{FF2B5EF4-FFF2-40B4-BE49-F238E27FC236}">
                <a16:creationId xmlns:a16="http://schemas.microsoft.com/office/drawing/2014/main" id="{6E47B284-308F-7A0F-2FB6-A182DCEF2BCE}"/>
              </a:ext>
            </a:extLst>
          </p:cNvPr>
          <p:cNvCxnSpPr>
            <a:endCxn id="6" idx="0"/>
          </p:cNvCxnSpPr>
          <p:nvPr/>
        </p:nvCxnSpPr>
        <p:spPr>
          <a:xfrm rot="5400000">
            <a:off x="4133531" y="2421468"/>
            <a:ext cx="285012" cy="217276"/>
          </a:xfrm>
          <a:prstGeom prst="bentConnector3">
            <a:avLst/>
          </a:prstGeom>
          <a:ln>
            <a:tailEnd type="triangle"/>
          </a:ln>
        </p:spPr>
        <p:style>
          <a:lnRef idx="1">
            <a:schemeClr val="accent6"/>
          </a:lnRef>
          <a:fillRef idx="0">
            <a:schemeClr val="accent6"/>
          </a:fillRef>
          <a:effectRef idx="0">
            <a:schemeClr val="accent6"/>
          </a:effectRef>
          <a:fontRef idx="minor">
            <a:schemeClr val="tx1"/>
          </a:fontRef>
        </p:style>
      </p:cxnSp>
      <p:sp>
        <p:nvSpPr>
          <p:cNvPr id="11" name="Rectangle 10">
            <a:extLst>
              <a:ext uri="{FF2B5EF4-FFF2-40B4-BE49-F238E27FC236}">
                <a16:creationId xmlns:a16="http://schemas.microsoft.com/office/drawing/2014/main" id="{BDA7BF69-6790-1704-7A00-65C0F61153E5}"/>
              </a:ext>
            </a:extLst>
          </p:cNvPr>
          <p:cNvSpPr/>
          <p:nvPr/>
        </p:nvSpPr>
        <p:spPr>
          <a:xfrm>
            <a:off x="3992163" y="1645079"/>
            <a:ext cx="979888" cy="412694"/>
          </a:xfrm>
          <a:prstGeom prst="rect">
            <a:avLst/>
          </a:prstGeom>
          <a:solidFill>
            <a:schemeClr val="accent1">
              <a:lumMod val="25000"/>
              <a:lumOff val="75000"/>
            </a:schemeClr>
          </a:solidFill>
          <a:ln w="9525" cap="flat" cmpd="sng" algn="ctr">
            <a:solidFill>
              <a:srgbClr val="002B49"/>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700" b="0" i="0" u="none" strike="noStrike" kern="0" cap="none" spc="0" normalizeH="0" baseline="0" noProof="0" dirty="0" err="1">
                <a:ln>
                  <a:noFill/>
                </a:ln>
                <a:effectLst/>
                <a:uLnTx/>
                <a:uFillTx/>
                <a:latin typeface="Bosch Office Sans"/>
                <a:ea typeface="+mn-ea"/>
                <a:cs typeface="+mn-cs"/>
              </a:rPr>
              <a:t>FunctionPlan</a:t>
            </a:r>
            <a:r>
              <a:rPr kumimoji="0" lang="en-US" sz="700" b="0" i="0" u="none" strike="noStrike" kern="0" cap="none" spc="0" normalizeH="0" baseline="0" noProof="0" dirty="0">
                <a:ln>
                  <a:noFill/>
                </a:ln>
                <a:effectLst/>
                <a:uLnTx/>
                <a:uFillTx/>
                <a:latin typeface="Bosch Office Sans"/>
                <a:ea typeface="+mn-ea"/>
                <a:cs typeface="+mn-cs"/>
              </a:rPr>
              <a:t> = TFE4</a:t>
            </a:r>
          </a:p>
        </p:txBody>
      </p:sp>
      <p:sp>
        <p:nvSpPr>
          <p:cNvPr id="12" name="Rectangle 11">
            <a:extLst>
              <a:ext uri="{FF2B5EF4-FFF2-40B4-BE49-F238E27FC236}">
                <a16:creationId xmlns:a16="http://schemas.microsoft.com/office/drawing/2014/main" id="{A4CDA244-F8B7-9A94-0237-E443E0F4AC2B}"/>
              </a:ext>
            </a:extLst>
          </p:cNvPr>
          <p:cNvSpPr/>
          <p:nvPr/>
        </p:nvSpPr>
        <p:spPr>
          <a:xfrm>
            <a:off x="6640113" y="2318368"/>
            <a:ext cx="979888" cy="412694"/>
          </a:xfrm>
          <a:prstGeom prst="rect">
            <a:avLst/>
          </a:prstGeom>
          <a:solidFill>
            <a:schemeClr val="accent6">
              <a:lumMod val="20000"/>
              <a:lumOff val="80000"/>
            </a:schemeClr>
          </a:solidFill>
          <a:ln w="9525" cap="flat" cmpd="sng" algn="ctr">
            <a:solidFill>
              <a:srgbClr val="002B49"/>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700" b="0" i="0" u="none" strike="noStrike" kern="0" cap="none" spc="0" normalizeH="0" baseline="0" noProof="0" dirty="0" err="1">
                <a:ln>
                  <a:noFill/>
                </a:ln>
                <a:effectLst/>
                <a:uLnTx/>
                <a:uFillTx/>
                <a:latin typeface="Bosch Office Sans"/>
                <a:ea typeface="+mn-ea"/>
                <a:cs typeface="+mn-cs"/>
              </a:rPr>
              <a:t>FunctionPlan</a:t>
            </a:r>
            <a:r>
              <a:rPr kumimoji="0" lang="en-US" sz="700" b="0" i="0" u="none" strike="noStrike" kern="0" cap="none" spc="0" normalizeH="0" baseline="0" noProof="0" dirty="0">
                <a:ln>
                  <a:noFill/>
                </a:ln>
                <a:effectLst/>
                <a:uLnTx/>
                <a:uFillTx/>
                <a:latin typeface="Bosch Office Sans"/>
                <a:ea typeface="+mn-ea"/>
                <a:cs typeface="+mn-cs"/>
              </a:rPr>
              <a:t> = TFE4</a:t>
            </a:r>
          </a:p>
        </p:txBody>
      </p:sp>
      <p:sp>
        <p:nvSpPr>
          <p:cNvPr id="13" name="Rectangle 12">
            <a:extLst>
              <a:ext uri="{FF2B5EF4-FFF2-40B4-BE49-F238E27FC236}">
                <a16:creationId xmlns:a16="http://schemas.microsoft.com/office/drawing/2014/main" id="{AE54CAD0-5522-6EDD-5F21-4AD129137D35}"/>
              </a:ext>
            </a:extLst>
          </p:cNvPr>
          <p:cNvSpPr/>
          <p:nvPr/>
        </p:nvSpPr>
        <p:spPr>
          <a:xfrm>
            <a:off x="3641416" y="3129313"/>
            <a:ext cx="979888" cy="412694"/>
          </a:xfrm>
          <a:prstGeom prst="rect">
            <a:avLst/>
          </a:prstGeom>
          <a:solidFill>
            <a:schemeClr val="accent6">
              <a:lumMod val="20000"/>
              <a:lumOff val="80000"/>
            </a:schemeClr>
          </a:solidFill>
          <a:ln w="9525" cap="flat" cmpd="sng" algn="ctr">
            <a:solidFill>
              <a:srgbClr val="002B49"/>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700" b="0" i="0" u="none" strike="noStrike" kern="0" cap="none" spc="0" normalizeH="0" baseline="0" noProof="0" dirty="0" err="1">
                <a:ln>
                  <a:noFill/>
                </a:ln>
                <a:effectLst/>
                <a:uLnTx/>
                <a:uFillTx/>
                <a:latin typeface="Bosch Office Sans"/>
                <a:ea typeface="+mn-ea"/>
                <a:cs typeface="+mn-cs"/>
              </a:rPr>
              <a:t>FunctionPlan</a:t>
            </a:r>
            <a:endParaRPr kumimoji="0" lang="en-US" sz="700" b="0" i="0" u="none" strike="noStrike" kern="0" cap="none" spc="0" normalizeH="0" baseline="0" noProof="0" dirty="0">
              <a:ln>
                <a:noFill/>
              </a:ln>
              <a:effectLst/>
              <a:uLnTx/>
              <a:uFillTx/>
              <a:latin typeface="Bosch Office Sans"/>
              <a:ea typeface="+mn-ea"/>
              <a:cs typeface="+mn-cs"/>
            </a:endParaRPr>
          </a:p>
        </p:txBody>
      </p:sp>
    </p:spTree>
    <p:extLst>
      <p:ext uri="{BB962C8B-B14F-4D97-AF65-F5344CB8AC3E}">
        <p14:creationId xmlns:p14="http://schemas.microsoft.com/office/powerpoint/2010/main" val="3189347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FC246-FE66-4458-5837-BA65EC9D9CDD}"/>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FC9C8F6-7971-CAB7-5B06-E4632FFD1E04}"/>
              </a:ext>
            </a:extLst>
          </p:cNvPr>
          <p:cNvSpPr>
            <a:spLocks noGrp="1"/>
          </p:cNvSpPr>
          <p:nvPr>
            <p:ph type="sldNum" sz="quarter" idx="12"/>
          </p:nvPr>
        </p:nvSpPr>
        <p:spPr/>
        <p:txBody>
          <a:bodyPr/>
          <a:lstStyle/>
          <a:p>
            <a:fld id="{4898AEC0-503E-4FA4-859C-D0F72D6E3F79}" type="slidenum">
              <a:rPr lang="en-US" noProof="1" smtClean="0"/>
              <a:pPr/>
              <a:t>11</a:t>
            </a:fld>
            <a:endParaRPr lang="en-US" noProof="1"/>
          </a:p>
        </p:txBody>
      </p:sp>
      <p:sp>
        <p:nvSpPr>
          <p:cNvPr id="17" name="Title 3">
            <a:extLst>
              <a:ext uri="{FF2B5EF4-FFF2-40B4-BE49-F238E27FC236}">
                <a16:creationId xmlns:a16="http://schemas.microsoft.com/office/drawing/2014/main" id="{B4F1FAA9-65C0-79C6-4766-91BC749F5025}"/>
              </a:ext>
            </a:extLst>
          </p:cNvPr>
          <p:cNvSpPr txBox="1">
            <a:spLocks/>
          </p:cNvSpPr>
          <p:nvPr/>
        </p:nvSpPr>
        <p:spPr>
          <a:xfrm>
            <a:off x="259080" y="674127"/>
            <a:ext cx="10452100" cy="388800"/>
          </a:xfrm>
          <a:prstGeom prst="rect">
            <a:avLst/>
          </a:prstGeom>
        </p:spPr>
        <p:txBody>
          <a:bodyPr/>
          <a:lstStyle>
            <a:lvl1pPr algn="l" defTabSz="914333" rtl="0" eaLnBrk="1" latinLnBrk="0" hangingPunct="1">
              <a:lnSpc>
                <a:spcPct val="89000"/>
              </a:lnSpc>
              <a:spcBef>
                <a:spcPct val="0"/>
              </a:spcBef>
              <a:buNone/>
              <a:defRPr sz="2400" b="1" kern="1200" baseline="0">
                <a:solidFill>
                  <a:srgbClr val="00B9E5"/>
                </a:solidFill>
                <a:latin typeface="+mj-lt"/>
                <a:ea typeface="+mj-ea"/>
                <a:cs typeface="+mj-cs"/>
              </a:defRPr>
            </a:lvl1pPr>
          </a:lstStyle>
          <a:p>
            <a:pPr fontAlgn="auto">
              <a:spcAft>
                <a:spcPts val="0"/>
              </a:spcAft>
            </a:pPr>
            <a:r>
              <a:rPr lang="en-US" sz="2000" dirty="0">
                <a:solidFill>
                  <a:srgbClr val="002B49"/>
                </a:solidFill>
              </a:rPr>
              <a:t>EPLAN eBUILD (Cloud based Schematic Generator)</a:t>
            </a:r>
          </a:p>
        </p:txBody>
      </p:sp>
      <p:sp>
        <p:nvSpPr>
          <p:cNvPr id="3" name="Content Placeholder 3">
            <a:extLst>
              <a:ext uri="{FF2B5EF4-FFF2-40B4-BE49-F238E27FC236}">
                <a16:creationId xmlns:a16="http://schemas.microsoft.com/office/drawing/2014/main" id="{1CE40257-CD9C-E9D6-8E87-4DA025DF1B55}"/>
              </a:ext>
            </a:extLst>
          </p:cNvPr>
          <p:cNvSpPr txBox="1">
            <a:spLocks/>
          </p:cNvSpPr>
          <p:nvPr/>
        </p:nvSpPr>
        <p:spPr>
          <a:xfrm>
            <a:off x="192338" y="978689"/>
            <a:ext cx="10518841" cy="388801"/>
          </a:xfrm>
          <a:prstGeom prst="rect">
            <a:avLst/>
          </a:prstGeom>
        </p:spPr>
        <p:txBody>
          <a:bodyPr/>
          <a:lstStyle>
            <a:lvl1pPr marL="251982" indent="-251982"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panose="05000000000000000000" pitchFamily="2"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60325" indent="0" algn="just" fontAlgn="auto">
              <a:lnSpc>
                <a:spcPct val="100000"/>
              </a:lnSpc>
              <a:spcBef>
                <a:spcPts val="1200"/>
              </a:spcBef>
              <a:spcAft>
                <a:spcPts val="0"/>
              </a:spcAft>
              <a:buNone/>
            </a:pPr>
            <a:r>
              <a:rPr lang="en-US" sz="1600" b="1" dirty="0"/>
              <a:t>EPLAN eBUILD Workflow:</a:t>
            </a:r>
          </a:p>
        </p:txBody>
      </p:sp>
      <p:sp>
        <p:nvSpPr>
          <p:cNvPr id="2" name="Text Placeholder 5">
            <a:extLst>
              <a:ext uri="{FF2B5EF4-FFF2-40B4-BE49-F238E27FC236}">
                <a16:creationId xmlns:a16="http://schemas.microsoft.com/office/drawing/2014/main" id="{3FF86964-BE42-1758-97AA-9BB6664E862A}"/>
              </a:ext>
            </a:extLst>
          </p:cNvPr>
          <p:cNvSpPr txBox="1">
            <a:spLocks/>
          </p:cNvSpPr>
          <p:nvPr/>
        </p:nvSpPr>
        <p:spPr>
          <a:xfrm>
            <a:off x="259080" y="259200"/>
            <a:ext cx="10452100" cy="388800"/>
          </a:xfrm>
          <a:prstGeom prst="rect">
            <a:avLst/>
          </a:prstGeom>
        </p:spPr>
        <p:txBody>
          <a:bodyPr/>
          <a:lstStyle>
            <a:lvl1pPr marL="251982" indent="-251982"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panose="05000000000000000000" pitchFamily="2"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fontAlgn="auto">
              <a:spcAft>
                <a:spcPts val="0"/>
              </a:spcAft>
              <a:buNone/>
            </a:pPr>
            <a:r>
              <a:rPr lang="en-US" sz="2400" b="1" dirty="0">
                <a:solidFill>
                  <a:srgbClr val="00B9E5"/>
                </a:solidFill>
                <a:latin typeface="+mj-lt"/>
              </a:rPr>
              <a:t>EPLAN Generation for Transport System Components</a:t>
            </a:r>
          </a:p>
        </p:txBody>
      </p:sp>
      <p:grpSp>
        <p:nvGrpSpPr>
          <p:cNvPr id="6" name="Group 5">
            <a:extLst>
              <a:ext uri="{FF2B5EF4-FFF2-40B4-BE49-F238E27FC236}">
                <a16:creationId xmlns:a16="http://schemas.microsoft.com/office/drawing/2014/main" id="{254F1749-B117-8914-27FA-95F828CD7BBE}"/>
              </a:ext>
            </a:extLst>
          </p:cNvPr>
          <p:cNvGrpSpPr/>
          <p:nvPr/>
        </p:nvGrpSpPr>
        <p:grpSpPr>
          <a:xfrm>
            <a:off x="346278" y="1343369"/>
            <a:ext cx="5138534" cy="1741937"/>
            <a:chOff x="686144" y="866576"/>
            <a:chExt cx="9089268" cy="2867307"/>
          </a:xfrm>
        </p:grpSpPr>
        <p:pic>
          <p:nvPicPr>
            <p:cNvPr id="7" name="Picture 6">
              <a:extLst>
                <a:ext uri="{FF2B5EF4-FFF2-40B4-BE49-F238E27FC236}">
                  <a16:creationId xmlns:a16="http://schemas.microsoft.com/office/drawing/2014/main" id="{1C2AC9F3-F209-526A-1033-76135A8C6C83}"/>
                </a:ext>
              </a:extLst>
            </p:cNvPr>
            <p:cNvPicPr>
              <a:picLocks noChangeAspect="1"/>
            </p:cNvPicPr>
            <p:nvPr/>
          </p:nvPicPr>
          <p:blipFill>
            <a:blip r:embed="rId2">
              <a:extLst>
                <a:ext uri="{28A0092B-C50C-407E-A947-70E740481C1C}">
                  <a14:useLocalDpi xmlns:a14="http://schemas.microsoft.com/office/drawing/2010/main" val="0"/>
                </a:ext>
              </a:extLst>
            </a:blip>
            <a:srcRect t="67455"/>
            <a:stretch/>
          </p:blipFill>
          <p:spPr>
            <a:xfrm>
              <a:off x="686144" y="1547603"/>
              <a:ext cx="9089268" cy="2186280"/>
            </a:xfrm>
            <a:prstGeom prst="rect">
              <a:avLst/>
            </a:prstGeom>
          </p:spPr>
        </p:pic>
        <p:pic>
          <p:nvPicPr>
            <p:cNvPr id="12" name="Picture 11">
              <a:extLst>
                <a:ext uri="{FF2B5EF4-FFF2-40B4-BE49-F238E27FC236}">
                  <a16:creationId xmlns:a16="http://schemas.microsoft.com/office/drawing/2014/main" id="{B0C1D065-CB51-8F59-6703-1343CACBF93E}"/>
                </a:ext>
              </a:extLst>
            </p:cNvPr>
            <p:cNvPicPr>
              <a:picLocks noChangeAspect="1"/>
            </p:cNvPicPr>
            <p:nvPr/>
          </p:nvPicPr>
          <p:blipFill>
            <a:blip r:embed="rId3"/>
            <a:stretch>
              <a:fillRect/>
            </a:stretch>
          </p:blipFill>
          <p:spPr>
            <a:xfrm>
              <a:off x="7630066" y="866576"/>
              <a:ext cx="1608543" cy="959736"/>
            </a:xfrm>
            <a:prstGeom prst="rect">
              <a:avLst/>
            </a:prstGeom>
            <a:ln>
              <a:solidFill>
                <a:schemeClr val="accent1"/>
              </a:solidFill>
            </a:ln>
          </p:spPr>
        </p:pic>
      </p:grpSp>
      <p:sp>
        <p:nvSpPr>
          <p:cNvPr id="13" name="Content Placeholder 3">
            <a:extLst>
              <a:ext uri="{FF2B5EF4-FFF2-40B4-BE49-F238E27FC236}">
                <a16:creationId xmlns:a16="http://schemas.microsoft.com/office/drawing/2014/main" id="{C4458D12-4757-1E69-314F-697F993C678F}"/>
              </a:ext>
            </a:extLst>
          </p:cNvPr>
          <p:cNvSpPr txBox="1">
            <a:spLocks/>
          </p:cNvSpPr>
          <p:nvPr/>
        </p:nvSpPr>
        <p:spPr>
          <a:xfrm>
            <a:off x="192338" y="3980507"/>
            <a:ext cx="10389937" cy="1564263"/>
          </a:xfrm>
          <a:prstGeom prst="rect">
            <a:avLst/>
          </a:prstGeom>
        </p:spPr>
        <p:txBody>
          <a:bodyPr/>
          <a:lstStyle>
            <a:lvl1pPr marL="251982" indent="-251982"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panose="05000000000000000000" pitchFamily="2"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346075" indent="-285750" algn="just" fontAlgn="auto">
              <a:lnSpc>
                <a:spcPct val="100000"/>
              </a:lnSpc>
              <a:spcBef>
                <a:spcPts val="1200"/>
              </a:spcBef>
              <a:spcAft>
                <a:spcPts val="0"/>
              </a:spcAft>
            </a:pPr>
            <a:r>
              <a:rPr lang="en-US" sz="1400" b="1" dirty="0"/>
              <a:t>eBUILD Project  Generation</a:t>
            </a:r>
            <a:r>
              <a:rPr lang="en-US" sz="1400" dirty="0"/>
              <a:t>, utilizes preconfigured library consisting of macros, macro typicals, typical groups and configurators to automatically generate EPLAN schematics based on a configuration file.</a:t>
            </a:r>
          </a:p>
          <a:p>
            <a:pPr marL="346075" indent="-285750" algn="just" fontAlgn="auto">
              <a:lnSpc>
                <a:spcPct val="100000"/>
              </a:lnSpc>
              <a:spcBef>
                <a:spcPts val="1200"/>
              </a:spcBef>
              <a:spcAft>
                <a:spcPts val="0"/>
              </a:spcAft>
            </a:pPr>
            <a:r>
              <a:rPr lang="en-US" sz="1400" dirty="0"/>
              <a:t>eBUILD Project Generation supports .xml / .xlsx import of configurations for schematic generation.</a:t>
            </a:r>
          </a:p>
          <a:p>
            <a:pPr marL="346075" indent="-285750" algn="just" fontAlgn="auto">
              <a:lnSpc>
                <a:spcPct val="100000"/>
              </a:lnSpc>
              <a:spcBef>
                <a:spcPts val="1200"/>
              </a:spcBef>
              <a:spcAft>
                <a:spcPts val="0"/>
              </a:spcAft>
            </a:pPr>
            <a:r>
              <a:rPr lang="en-US" sz="1400" dirty="0"/>
              <a:t>Values for these placeholder configuration variables, generation rules, constraints in the configuration file is derived from the EPLAN domain export from the integrated Common Data Model (CDM)</a:t>
            </a:r>
          </a:p>
        </p:txBody>
      </p:sp>
      <p:sp>
        <p:nvSpPr>
          <p:cNvPr id="4" name="Content Placeholder 3">
            <a:extLst>
              <a:ext uri="{FF2B5EF4-FFF2-40B4-BE49-F238E27FC236}">
                <a16:creationId xmlns:a16="http://schemas.microsoft.com/office/drawing/2014/main" id="{7E90D5A4-5A6D-FB50-07D6-7FF928545780}"/>
              </a:ext>
            </a:extLst>
          </p:cNvPr>
          <p:cNvSpPr txBox="1">
            <a:spLocks/>
          </p:cNvSpPr>
          <p:nvPr/>
        </p:nvSpPr>
        <p:spPr>
          <a:xfrm>
            <a:off x="327760" y="3261730"/>
            <a:ext cx="5157052" cy="388801"/>
          </a:xfrm>
          <a:prstGeom prst="rect">
            <a:avLst/>
          </a:prstGeom>
        </p:spPr>
        <p:txBody>
          <a:bodyPr/>
          <a:lstStyle>
            <a:lvl1pPr marL="251982" indent="-251982"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panose="05000000000000000000" pitchFamily="2"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60325" indent="0" algn="ctr" fontAlgn="auto">
              <a:lnSpc>
                <a:spcPct val="100000"/>
              </a:lnSpc>
              <a:spcBef>
                <a:spcPts val="1200"/>
              </a:spcBef>
              <a:spcAft>
                <a:spcPts val="0"/>
              </a:spcAft>
              <a:buFont typeface="Wingdings" panose="05000000000000000000" pitchFamily="2" charset="2"/>
              <a:buNone/>
            </a:pPr>
            <a:r>
              <a:rPr lang="en-US" sz="800" i="1" dirty="0"/>
              <a:t>Fig: EPLAN eBUILD Project generation from predefined libraries and configurators</a:t>
            </a:r>
          </a:p>
        </p:txBody>
      </p:sp>
      <p:sp>
        <p:nvSpPr>
          <p:cNvPr id="8" name="Content Placeholder 3">
            <a:extLst>
              <a:ext uri="{FF2B5EF4-FFF2-40B4-BE49-F238E27FC236}">
                <a16:creationId xmlns:a16="http://schemas.microsoft.com/office/drawing/2014/main" id="{F7AB96F0-D0FC-09A7-63FA-F8152E224C3D}"/>
              </a:ext>
            </a:extLst>
          </p:cNvPr>
          <p:cNvSpPr txBox="1">
            <a:spLocks/>
          </p:cNvSpPr>
          <p:nvPr/>
        </p:nvSpPr>
        <p:spPr>
          <a:xfrm>
            <a:off x="5623059" y="3632554"/>
            <a:ext cx="2124385" cy="388801"/>
          </a:xfrm>
          <a:prstGeom prst="rect">
            <a:avLst/>
          </a:prstGeom>
        </p:spPr>
        <p:txBody>
          <a:bodyPr/>
          <a:lstStyle>
            <a:lvl1pPr marL="251982" indent="-251982"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panose="05000000000000000000" pitchFamily="2"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60325" indent="0" algn="ctr" fontAlgn="auto">
              <a:lnSpc>
                <a:spcPct val="100000"/>
              </a:lnSpc>
              <a:spcBef>
                <a:spcPts val="1200"/>
              </a:spcBef>
              <a:spcAft>
                <a:spcPts val="0"/>
              </a:spcAft>
              <a:buFont typeface="Wingdings" panose="05000000000000000000" pitchFamily="2" charset="2"/>
              <a:buNone/>
            </a:pPr>
            <a:r>
              <a:rPr lang="en-US" sz="800" i="1" dirty="0"/>
              <a:t>Fig: EPLAN example </a:t>
            </a:r>
            <a:r>
              <a:rPr lang="en-US" sz="800" i="1" dirty="0" err="1"/>
              <a:t>eBuild</a:t>
            </a:r>
            <a:r>
              <a:rPr lang="en-US" sz="800" i="1" dirty="0"/>
              <a:t> configuration file (.xml)</a:t>
            </a:r>
          </a:p>
        </p:txBody>
      </p:sp>
      <p:pic>
        <p:nvPicPr>
          <p:cNvPr id="9" name="Picture 8">
            <a:extLst>
              <a:ext uri="{FF2B5EF4-FFF2-40B4-BE49-F238E27FC236}">
                <a16:creationId xmlns:a16="http://schemas.microsoft.com/office/drawing/2014/main" id="{96430BAB-9497-A626-70E1-B3FBB847286D}"/>
              </a:ext>
            </a:extLst>
          </p:cNvPr>
          <p:cNvPicPr>
            <a:picLocks noChangeAspect="1"/>
          </p:cNvPicPr>
          <p:nvPr/>
        </p:nvPicPr>
        <p:blipFill>
          <a:blip r:embed="rId4"/>
          <a:stretch>
            <a:fillRect/>
          </a:stretch>
        </p:blipFill>
        <p:spPr>
          <a:xfrm>
            <a:off x="5623059" y="1339161"/>
            <a:ext cx="2124385" cy="2271085"/>
          </a:xfrm>
          <a:prstGeom prst="rect">
            <a:avLst/>
          </a:prstGeom>
          <a:ln>
            <a:solidFill>
              <a:schemeClr val="tx1"/>
            </a:solidFill>
          </a:ln>
        </p:spPr>
      </p:pic>
      <p:pic>
        <p:nvPicPr>
          <p:cNvPr id="10" name="Picture 9">
            <a:extLst>
              <a:ext uri="{FF2B5EF4-FFF2-40B4-BE49-F238E27FC236}">
                <a16:creationId xmlns:a16="http://schemas.microsoft.com/office/drawing/2014/main" id="{AD6A8676-E602-E5CD-F983-EB2C9DCBFC4A}"/>
              </a:ext>
            </a:extLst>
          </p:cNvPr>
          <p:cNvPicPr>
            <a:picLocks noChangeAspect="1"/>
          </p:cNvPicPr>
          <p:nvPr/>
        </p:nvPicPr>
        <p:blipFill>
          <a:blip r:embed="rId5"/>
          <a:srcRect t="1928" r="46718"/>
          <a:stretch/>
        </p:blipFill>
        <p:spPr>
          <a:xfrm>
            <a:off x="7998980" y="1339162"/>
            <a:ext cx="2332583" cy="2311370"/>
          </a:xfrm>
          <a:prstGeom prst="rect">
            <a:avLst/>
          </a:prstGeom>
          <a:ln>
            <a:solidFill>
              <a:schemeClr val="tx1"/>
            </a:solidFill>
          </a:ln>
        </p:spPr>
      </p:pic>
      <p:sp>
        <p:nvSpPr>
          <p:cNvPr id="11" name="Content Placeholder 3">
            <a:extLst>
              <a:ext uri="{FF2B5EF4-FFF2-40B4-BE49-F238E27FC236}">
                <a16:creationId xmlns:a16="http://schemas.microsoft.com/office/drawing/2014/main" id="{8C2AC430-99AD-57F1-CFBA-988D78590DBA}"/>
              </a:ext>
            </a:extLst>
          </p:cNvPr>
          <p:cNvSpPr txBox="1">
            <a:spLocks/>
          </p:cNvSpPr>
          <p:nvPr/>
        </p:nvSpPr>
        <p:spPr>
          <a:xfrm>
            <a:off x="7978753" y="3685714"/>
            <a:ext cx="2352810" cy="290038"/>
          </a:xfrm>
          <a:prstGeom prst="rect">
            <a:avLst/>
          </a:prstGeom>
        </p:spPr>
        <p:txBody>
          <a:bodyPr/>
          <a:lstStyle>
            <a:lvl1pPr marL="251982" indent="-251982"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panose="05000000000000000000" pitchFamily="2"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60325" indent="0" algn="ctr" fontAlgn="auto">
              <a:lnSpc>
                <a:spcPct val="100000"/>
              </a:lnSpc>
              <a:spcBef>
                <a:spcPts val="1200"/>
              </a:spcBef>
              <a:spcAft>
                <a:spcPts val="0"/>
              </a:spcAft>
              <a:buFont typeface="Wingdings" panose="05000000000000000000" pitchFamily="2" charset="2"/>
              <a:buNone/>
            </a:pPr>
            <a:r>
              <a:rPr lang="en-US" sz="800" i="1" dirty="0"/>
              <a:t>Fig: eBUILD Configurator UI</a:t>
            </a:r>
          </a:p>
        </p:txBody>
      </p:sp>
    </p:spTree>
    <p:extLst>
      <p:ext uri="{BB962C8B-B14F-4D97-AF65-F5344CB8AC3E}">
        <p14:creationId xmlns:p14="http://schemas.microsoft.com/office/powerpoint/2010/main" val="167641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5AB18-8BEF-31FF-5392-0AC89B0D1E73}"/>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732A3BD-8C4F-59D7-E5EC-2345924D5B2E}"/>
              </a:ext>
            </a:extLst>
          </p:cNvPr>
          <p:cNvSpPr>
            <a:spLocks noGrp="1"/>
          </p:cNvSpPr>
          <p:nvPr>
            <p:ph type="sldNum" sz="quarter" idx="12"/>
          </p:nvPr>
        </p:nvSpPr>
        <p:spPr/>
        <p:txBody>
          <a:bodyPr/>
          <a:lstStyle/>
          <a:p>
            <a:fld id="{4898AEC0-503E-4FA4-859C-D0F72D6E3F79}" type="slidenum">
              <a:rPr lang="en-US" noProof="1" smtClean="0"/>
              <a:pPr/>
              <a:t>12</a:t>
            </a:fld>
            <a:endParaRPr lang="en-US" noProof="1"/>
          </a:p>
        </p:txBody>
      </p:sp>
      <p:sp>
        <p:nvSpPr>
          <p:cNvPr id="10" name="Title 3">
            <a:extLst>
              <a:ext uri="{FF2B5EF4-FFF2-40B4-BE49-F238E27FC236}">
                <a16:creationId xmlns:a16="http://schemas.microsoft.com/office/drawing/2014/main" id="{9E21B147-B9CB-B6B1-DDDE-0B826985495D}"/>
              </a:ext>
            </a:extLst>
          </p:cNvPr>
          <p:cNvSpPr txBox="1">
            <a:spLocks/>
          </p:cNvSpPr>
          <p:nvPr/>
        </p:nvSpPr>
        <p:spPr>
          <a:xfrm>
            <a:off x="259080" y="674127"/>
            <a:ext cx="10452100" cy="388800"/>
          </a:xfrm>
          <a:prstGeom prst="rect">
            <a:avLst/>
          </a:prstGeom>
        </p:spPr>
        <p:txBody>
          <a:bodyPr/>
          <a:lstStyle>
            <a:lvl1pPr algn="l" defTabSz="914333" rtl="0" eaLnBrk="1" latinLnBrk="0" hangingPunct="1">
              <a:lnSpc>
                <a:spcPct val="89000"/>
              </a:lnSpc>
              <a:spcBef>
                <a:spcPct val="0"/>
              </a:spcBef>
              <a:buNone/>
              <a:defRPr sz="2400" b="1" kern="1200" baseline="0">
                <a:solidFill>
                  <a:srgbClr val="00B9E5"/>
                </a:solidFill>
                <a:latin typeface="+mj-lt"/>
                <a:ea typeface="+mj-ea"/>
                <a:cs typeface="+mj-cs"/>
              </a:defRPr>
            </a:lvl1pPr>
          </a:lstStyle>
          <a:p>
            <a:pPr fontAlgn="auto">
              <a:spcAft>
                <a:spcPts val="0"/>
              </a:spcAft>
            </a:pPr>
            <a:r>
              <a:rPr lang="en-US" sz="2000" dirty="0">
                <a:solidFill>
                  <a:srgbClr val="002B49"/>
                </a:solidFill>
              </a:rPr>
              <a:t>Modification of TS2 Simulation Objects in VC to facilitate data export</a:t>
            </a:r>
          </a:p>
        </p:txBody>
      </p:sp>
      <p:grpSp>
        <p:nvGrpSpPr>
          <p:cNvPr id="15" name="Group 14">
            <a:extLst>
              <a:ext uri="{FF2B5EF4-FFF2-40B4-BE49-F238E27FC236}">
                <a16:creationId xmlns:a16="http://schemas.microsoft.com/office/drawing/2014/main" id="{41AEC113-44DA-F190-6ADD-336346FC5D10}"/>
              </a:ext>
            </a:extLst>
          </p:cNvPr>
          <p:cNvGrpSpPr/>
          <p:nvPr/>
        </p:nvGrpSpPr>
        <p:grpSpPr>
          <a:xfrm>
            <a:off x="433599" y="1406169"/>
            <a:ext cx="4560743" cy="1098567"/>
            <a:chOff x="1965972" y="1633579"/>
            <a:chExt cx="7031962" cy="1693821"/>
          </a:xfrm>
        </p:grpSpPr>
        <p:pic>
          <p:nvPicPr>
            <p:cNvPr id="3" name="Picture 2">
              <a:extLst>
                <a:ext uri="{FF2B5EF4-FFF2-40B4-BE49-F238E27FC236}">
                  <a16:creationId xmlns:a16="http://schemas.microsoft.com/office/drawing/2014/main" id="{17D4E17C-81E4-E1A1-2394-2DDDB76D78FF}"/>
                </a:ext>
              </a:extLst>
            </p:cNvPr>
            <p:cNvPicPr>
              <a:picLocks noChangeAspect="1"/>
            </p:cNvPicPr>
            <p:nvPr/>
          </p:nvPicPr>
          <p:blipFill>
            <a:blip r:embed="rId2"/>
            <a:stretch>
              <a:fillRect/>
            </a:stretch>
          </p:blipFill>
          <p:spPr>
            <a:xfrm>
              <a:off x="1965972" y="1633579"/>
              <a:ext cx="1757832" cy="1693821"/>
            </a:xfrm>
            <a:prstGeom prst="rect">
              <a:avLst/>
            </a:prstGeom>
            <a:ln>
              <a:solidFill>
                <a:schemeClr val="tx1"/>
              </a:solidFill>
            </a:ln>
          </p:spPr>
        </p:pic>
        <p:pic>
          <p:nvPicPr>
            <p:cNvPr id="6" name="Picture 5">
              <a:extLst>
                <a:ext uri="{FF2B5EF4-FFF2-40B4-BE49-F238E27FC236}">
                  <a16:creationId xmlns:a16="http://schemas.microsoft.com/office/drawing/2014/main" id="{97637F71-B388-3CA5-9AF5-1BA2F7CA5D73}"/>
                </a:ext>
              </a:extLst>
            </p:cNvPr>
            <p:cNvPicPr>
              <a:picLocks noChangeAspect="1"/>
            </p:cNvPicPr>
            <p:nvPr/>
          </p:nvPicPr>
          <p:blipFill>
            <a:blip r:embed="rId3"/>
            <a:stretch>
              <a:fillRect/>
            </a:stretch>
          </p:blipFill>
          <p:spPr>
            <a:xfrm>
              <a:off x="3733330" y="1633579"/>
              <a:ext cx="1749490" cy="1693821"/>
            </a:xfrm>
            <a:prstGeom prst="rect">
              <a:avLst/>
            </a:prstGeom>
            <a:ln>
              <a:solidFill>
                <a:schemeClr val="tx1"/>
              </a:solidFill>
            </a:ln>
          </p:spPr>
        </p:pic>
        <p:pic>
          <p:nvPicPr>
            <p:cNvPr id="8" name="Picture 7">
              <a:extLst>
                <a:ext uri="{FF2B5EF4-FFF2-40B4-BE49-F238E27FC236}">
                  <a16:creationId xmlns:a16="http://schemas.microsoft.com/office/drawing/2014/main" id="{6195FC2B-6D0E-430A-7B73-F521BCEE3173}"/>
                </a:ext>
              </a:extLst>
            </p:cNvPr>
            <p:cNvPicPr>
              <a:picLocks noChangeAspect="1"/>
            </p:cNvPicPr>
            <p:nvPr/>
          </p:nvPicPr>
          <p:blipFill>
            <a:blip r:embed="rId4"/>
            <a:stretch>
              <a:fillRect/>
            </a:stretch>
          </p:blipFill>
          <p:spPr>
            <a:xfrm>
              <a:off x="5494337" y="1633579"/>
              <a:ext cx="1817717" cy="1693821"/>
            </a:xfrm>
            <a:prstGeom prst="rect">
              <a:avLst/>
            </a:prstGeom>
            <a:ln>
              <a:solidFill>
                <a:schemeClr val="tx1"/>
              </a:solidFill>
            </a:ln>
          </p:spPr>
        </p:pic>
        <p:pic>
          <p:nvPicPr>
            <p:cNvPr id="13" name="Picture 12">
              <a:extLst>
                <a:ext uri="{FF2B5EF4-FFF2-40B4-BE49-F238E27FC236}">
                  <a16:creationId xmlns:a16="http://schemas.microsoft.com/office/drawing/2014/main" id="{95B50EA4-66C4-1BE0-2DA8-3BBD7862C129}"/>
                </a:ext>
              </a:extLst>
            </p:cNvPr>
            <p:cNvPicPr>
              <a:picLocks noChangeAspect="1"/>
            </p:cNvPicPr>
            <p:nvPr/>
          </p:nvPicPr>
          <p:blipFill>
            <a:blip r:embed="rId5"/>
            <a:stretch>
              <a:fillRect/>
            </a:stretch>
          </p:blipFill>
          <p:spPr>
            <a:xfrm>
              <a:off x="7302530" y="1633579"/>
              <a:ext cx="1695404" cy="1693821"/>
            </a:xfrm>
            <a:prstGeom prst="rect">
              <a:avLst/>
            </a:prstGeom>
            <a:ln>
              <a:solidFill>
                <a:schemeClr val="tx1"/>
              </a:solidFill>
            </a:ln>
          </p:spPr>
        </p:pic>
      </p:grpSp>
      <p:sp>
        <p:nvSpPr>
          <p:cNvPr id="17" name="Content Placeholder 3">
            <a:extLst>
              <a:ext uri="{FF2B5EF4-FFF2-40B4-BE49-F238E27FC236}">
                <a16:creationId xmlns:a16="http://schemas.microsoft.com/office/drawing/2014/main" id="{BBC67B56-3BFD-CDF4-EE65-68CA8E90B391}"/>
              </a:ext>
            </a:extLst>
          </p:cNvPr>
          <p:cNvSpPr txBox="1">
            <a:spLocks/>
          </p:cNvSpPr>
          <p:nvPr/>
        </p:nvSpPr>
        <p:spPr>
          <a:xfrm>
            <a:off x="307747" y="3306150"/>
            <a:ext cx="10081579" cy="1854422"/>
          </a:xfrm>
          <a:prstGeom prst="rect">
            <a:avLst/>
          </a:prstGeom>
        </p:spPr>
        <p:txBody>
          <a:bodyPr vert="horz" lIns="0" tIns="0" rIns="0" bIns="0" rtlCol="0">
            <a:noAutofit/>
          </a:bodyPr>
          <a:lstStyle>
            <a:lvl1pPr marL="251982" indent="-251982"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panose="05000000000000000000" pitchFamily="2"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346075" indent="-285750" algn="just" fontAlgn="auto">
              <a:lnSpc>
                <a:spcPct val="100000"/>
              </a:lnSpc>
              <a:spcBef>
                <a:spcPts val="1200"/>
              </a:spcBef>
              <a:spcAft>
                <a:spcPts val="0"/>
              </a:spcAft>
            </a:pPr>
            <a:r>
              <a:rPr lang="en-US" sz="1500" dirty="0"/>
              <a:t>Extended TS2 Simulation objects by adding electrical attributes identified for EPLAN generation and in accordance with Transfer System 2 product documentation.</a:t>
            </a:r>
          </a:p>
          <a:p>
            <a:pPr marL="346075" indent="-285750" algn="just" fontAlgn="auto">
              <a:lnSpc>
                <a:spcPct val="100000"/>
              </a:lnSpc>
              <a:spcBef>
                <a:spcPts val="1200"/>
              </a:spcBef>
              <a:spcAft>
                <a:spcPts val="0"/>
              </a:spcAft>
            </a:pPr>
            <a:r>
              <a:rPr lang="en-US" sz="1500" dirty="0"/>
              <a:t>Implemented internal python logic to generate a unique identifier Device Tag (DT) for each instantiated simulation object.</a:t>
            </a:r>
          </a:p>
          <a:p>
            <a:pPr marL="346075" indent="-285750" algn="just" fontAlgn="auto">
              <a:lnSpc>
                <a:spcPct val="100000"/>
              </a:lnSpc>
              <a:spcBef>
                <a:spcPts val="1200"/>
              </a:spcBef>
              <a:spcAft>
                <a:spcPts val="0"/>
              </a:spcAft>
            </a:pPr>
            <a:r>
              <a:rPr lang="en-US" sz="1500" dirty="0"/>
              <a:t>Introduced an export string property, consisting of comma separated attribute list of each component, t</a:t>
            </a:r>
            <a:r>
              <a:rPr lang="en-GB" sz="1500" dirty="0"/>
              <a:t>hat specifies which component attributes and </a:t>
            </a:r>
            <a:r>
              <a:rPr lang="en-GB" sz="1500" dirty="0" err="1"/>
              <a:t>behaviors</a:t>
            </a:r>
            <a:r>
              <a:rPr lang="en-GB" sz="1500" dirty="0"/>
              <a:t> shall be included by the exporter add-on during data export.</a:t>
            </a:r>
            <a:endParaRPr lang="en-US" sz="1500" dirty="0"/>
          </a:p>
        </p:txBody>
      </p:sp>
      <p:sp>
        <p:nvSpPr>
          <p:cNvPr id="19" name="Content Placeholder 3">
            <a:extLst>
              <a:ext uri="{FF2B5EF4-FFF2-40B4-BE49-F238E27FC236}">
                <a16:creationId xmlns:a16="http://schemas.microsoft.com/office/drawing/2014/main" id="{807D9BFF-4D3E-C522-EAFD-546532C10B56}"/>
              </a:ext>
            </a:extLst>
          </p:cNvPr>
          <p:cNvSpPr txBox="1">
            <a:spLocks/>
          </p:cNvSpPr>
          <p:nvPr/>
        </p:nvSpPr>
        <p:spPr>
          <a:xfrm>
            <a:off x="433599" y="2771826"/>
            <a:ext cx="3864729" cy="388801"/>
          </a:xfrm>
          <a:prstGeom prst="rect">
            <a:avLst/>
          </a:prstGeom>
        </p:spPr>
        <p:txBody>
          <a:bodyPr/>
          <a:lstStyle>
            <a:lvl1pPr marL="251982" indent="-251982"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panose="05000000000000000000" pitchFamily="2"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60325" indent="0" algn="ctr" fontAlgn="auto">
              <a:lnSpc>
                <a:spcPct val="100000"/>
              </a:lnSpc>
              <a:spcBef>
                <a:spcPts val="1200"/>
              </a:spcBef>
              <a:spcAft>
                <a:spcPts val="0"/>
              </a:spcAft>
              <a:buFont typeface="Wingdings" panose="05000000000000000000" pitchFamily="2" charset="2"/>
              <a:buNone/>
            </a:pPr>
            <a:r>
              <a:rPr lang="en-US" sz="900" i="1" dirty="0"/>
              <a:t>Fig: a) Conveyor Unit, b) Lift Transverse Unit, c) Stop Gate, d) Switch Bracket (Sensor)</a:t>
            </a:r>
          </a:p>
        </p:txBody>
      </p:sp>
      <p:sp>
        <p:nvSpPr>
          <p:cNvPr id="2" name="Text Placeholder 5">
            <a:extLst>
              <a:ext uri="{FF2B5EF4-FFF2-40B4-BE49-F238E27FC236}">
                <a16:creationId xmlns:a16="http://schemas.microsoft.com/office/drawing/2014/main" id="{7C826E44-8475-1355-8645-DBA112214E7D}"/>
              </a:ext>
            </a:extLst>
          </p:cNvPr>
          <p:cNvSpPr txBox="1">
            <a:spLocks/>
          </p:cNvSpPr>
          <p:nvPr/>
        </p:nvSpPr>
        <p:spPr>
          <a:xfrm>
            <a:off x="259080" y="259200"/>
            <a:ext cx="10452100" cy="388800"/>
          </a:xfrm>
          <a:prstGeom prst="rect">
            <a:avLst/>
          </a:prstGeom>
        </p:spPr>
        <p:txBody>
          <a:bodyPr/>
          <a:lstStyle>
            <a:lvl1pPr marL="251982" indent="-251982"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panose="05000000000000000000" pitchFamily="2"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fontAlgn="auto">
              <a:spcAft>
                <a:spcPts val="0"/>
              </a:spcAft>
              <a:buNone/>
            </a:pPr>
            <a:r>
              <a:rPr lang="en-US" sz="2400" b="1" dirty="0">
                <a:solidFill>
                  <a:srgbClr val="00B9E5"/>
                </a:solidFill>
                <a:latin typeface="+mj-lt"/>
              </a:rPr>
              <a:t>EPLAN Generation for Transport System Components</a:t>
            </a:r>
          </a:p>
        </p:txBody>
      </p:sp>
      <p:sp>
        <p:nvSpPr>
          <p:cNvPr id="4" name="Content Placeholder 3">
            <a:extLst>
              <a:ext uri="{FF2B5EF4-FFF2-40B4-BE49-F238E27FC236}">
                <a16:creationId xmlns:a16="http://schemas.microsoft.com/office/drawing/2014/main" id="{1D5B34FC-427E-91AC-EB1A-177495D7203D}"/>
              </a:ext>
            </a:extLst>
          </p:cNvPr>
          <p:cNvSpPr txBox="1">
            <a:spLocks/>
          </p:cNvSpPr>
          <p:nvPr/>
        </p:nvSpPr>
        <p:spPr>
          <a:xfrm>
            <a:off x="5365018" y="2771826"/>
            <a:ext cx="5024307" cy="619067"/>
          </a:xfrm>
          <a:prstGeom prst="rect">
            <a:avLst/>
          </a:prstGeom>
        </p:spPr>
        <p:txBody>
          <a:bodyPr/>
          <a:lstStyle>
            <a:lvl1pPr marL="251982" indent="-251982"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panose="05000000000000000000" pitchFamily="2"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60325" indent="0" fontAlgn="auto">
              <a:lnSpc>
                <a:spcPct val="100000"/>
              </a:lnSpc>
              <a:spcBef>
                <a:spcPts val="1200"/>
              </a:spcBef>
              <a:spcAft>
                <a:spcPts val="0"/>
              </a:spcAft>
              <a:buFont typeface="Wingdings" panose="05000000000000000000" pitchFamily="2" charset="2"/>
              <a:buNone/>
            </a:pPr>
            <a:r>
              <a:rPr lang="en-US" sz="900" i="1" dirty="0"/>
              <a:t>Fig: </a:t>
            </a:r>
            <a:r>
              <a:rPr lang="en-US" sz="900" b="1" i="1" dirty="0"/>
              <a:t>Top-</a:t>
            </a:r>
            <a:r>
              <a:rPr lang="en-US" sz="900" i="1" dirty="0"/>
              <a:t> Device Tag generation for Conveyor unit and sub resources. </a:t>
            </a:r>
            <a:r>
              <a:rPr lang="en-US" sz="900" b="1" i="1" dirty="0"/>
              <a:t>Bottom-</a:t>
            </a:r>
            <a:r>
              <a:rPr lang="en-US" sz="900" i="1" dirty="0"/>
              <a:t> Export Properties string attribute to notify python exporter the attributes to be exported. </a:t>
            </a:r>
          </a:p>
        </p:txBody>
      </p:sp>
      <p:grpSp>
        <p:nvGrpSpPr>
          <p:cNvPr id="7" name="Group 6">
            <a:extLst>
              <a:ext uri="{FF2B5EF4-FFF2-40B4-BE49-F238E27FC236}">
                <a16:creationId xmlns:a16="http://schemas.microsoft.com/office/drawing/2014/main" id="{BFBD3F05-C3D1-98AC-91F8-EE5AD6C8F3C9}"/>
              </a:ext>
            </a:extLst>
          </p:cNvPr>
          <p:cNvGrpSpPr/>
          <p:nvPr/>
        </p:nvGrpSpPr>
        <p:grpSpPr>
          <a:xfrm>
            <a:off x="5472031" y="1186910"/>
            <a:ext cx="4320659" cy="1587521"/>
            <a:chOff x="580298" y="1451727"/>
            <a:chExt cx="8937051" cy="3283701"/>
          </a:xfrm>
        </p:grpSpPr>
        <p:pic>
          <p:nvPicPr>
            <p:cNvPr id="9" name="Picture 8">
              <a:extLst>
                <a:ext uri="{FF2B5EF4-FFF2-40B4-BE49-F238E27FC236}">
                  <a16:creationId xmlns:a16="http://schemas.microsoft.com/office/drawing/2014/main" id="{9984E0AE-A795-2E90-966C-8406A35EA049}"/>
                </a:ext>
              </a:extLst>
            </p:cNvPr>
            <p:cNvPicPr>
              <a:picLocks noChangeAspect="1"/>
            </p:cNvPicPr>
            <p:nvPr/>
          </p:nvPicPr>
          <p:blipFill>
            <a:blip r:embed="rId6"/>
            <a:stretch>
              <a:fillRect/>
            </a:stretch>
          </p:blipFill>
          <p:spPr>
            <a:xfrm>
              <a:off x="4864431" y="2906111"/>
              <a:ext cx="4652918" cy="554745"/>
            </a:xfrm>
            <a:prstGeom prst="rect">
              <a:avLst/>
            </a:prstGeom>
          </p:spPr>
        </p:pic>
        <p:pic>
          <p:nvPicPr>
            <p:cNvPr id="11" name="Picture 10">
              <a:extLst>
                <a:ext uri="{FF2B5EF4-FFF2-40B4-BE49-F238E27FC236}">
                  <a16:creationId xmlns:a16="http://schemas.microsoft.com/office/drawing/2014/main" id="{E775708C-10BB-4674-3F92-16AC7F239A41}"/>
                </a:ext>
              </a:extLst>
            </p:cNvPr>
            <p:cNvPicPr>
              <a:picLocks noChangeAspect="1"/>
            </p:cNvPicPr>
            <p:nvPr/>
          </p:nvPicPr>
          <p:blipFill>
            <a:blip r:embed="rId7"/>
            <a:stretch>
              <a:fillRect/>
            </a:stretch>
          </p:blipFill>
          <p:spPr>
            <a:xfrm>
              <a:off x="600500" y="1451727"/>
              <a:ext cx="3342250" cy="2568881"/>
            </a:xfrm>
            <a:prstGeom prst="rect">
              <a:avLst/>
            </a:prstGeom>
          </p:spPr>
        </p:pic>
        <p:sp>
          <p:nvSpPr>
            <p:cNvPr id="12" name="Rectangle: Rounded Corners 11">
              <a:extLst>
                <a:ext uri="{FF2B5EF4-FFF2-40B4-BE49-F238E27FC236}">
                  <a16:creationId xmlns:a16="http://schemas.microsoft.com/office/drawing/2014/main" id="{2EF971C9-741D-9673-F9F3-AD113DABF5BA}"/>
                </a:ext>
              </a:extLst>
            </p:cNvPr>
            <p:cNvSpPr/>
            <p:nvPr/>
          </p:nvSpPr>
          <p:spPr>
            <a:xfrm>
              <a:off x="1695450" y="3647416"/>
              <a:ext cx="714375" cy="190500"/>
            </a:xfrm>
            <a:prstGeom prst="roundRect">
              <a:avLst/>
            </a:prstGeom>
            <a:noFill/>
            <a:ln w="25400"/>
          </p:spPr>
          <p:style>
            <a:lnRef idx="2">
              <a:schemeClr val="accent6"/>
            </a:lnRef>
            <a:fillRef idx="1">
              <a:schemeClr val="lt1"/>
            </a:fillRef>
            <a:effectRef idx="0">
              <a:schemeClr val="accent6"/>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noFill/>
                <a:effectLst/>
                <a:uLnTx/>
                <a:uFillTx/>
                <a:latin typeface="Bosch Office Sans"/>
                <a:ea typeface="+mn-ea"/>
                <a:cs typeface="+mn-cs"/>
              </a:endParaRPr>
            </a:p>
          </p:txBody>
        </p:sp>
        <p:sp>
          <p:nvSpPr>
            <p:cNvPr id="14" name="Rectangle: Rounded Corners 13">
              <a:extLst>
                <a:ext uri="{FF2B5EF4-FFF2-40B4-BE49-F238E27FC236}">
                  <a16:creationId xmlns:a16="http://schemas.microsoft.com/office/drawing/2014/main" id="{E6EED2C1-2E68-C5A8-187D-132A38BC544A}"/>
                </a:ext>
              </a:extLst>
            </p:cNvPr>
            <p:cNvSpPr/>
            <p:nvPr/>
          </p:nvSpPr>
          <p:spPr>
            <a:xfrm>
              <a:off x="1695450" y="2018822"/>
              <a:ext cx="314326" cy="190500"/>
            </a:xfrm>
            <a:prstGeom prst="roundRect">
              <a:avLst/>
            </a:prstGeom>
            <a:noFill/>
            <a:ln w="25400">
              <a:solidFill>
                <a:srgbClr val="066CB7"/>
              </a:solidFill>
            </a:ln>
          </p:spPr>
          <p:style>
            <a:lnRef idx="2">
              <a:schemeClr val="accent6"/>
            </a:lnRef>
            <a:fillRef idx="1">
              <a:schemeClr val="lt1"/>
            </a:fillRef>
            <a:effectRef idx="0">
              <a:schemeClr val="accent6"/>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noFill/>
                <a:effectLst/>
                <a:uLnTx/>
                <a:uFillTx/>
                <a:latin typeface="Bosch Office Sans"/>
                <a:ea typeface="+mn-ea"/>
                <a:cs typeface="+mn-cs"/>
              </a:endParaRPr>
            </a:p>
          </p:txBody>
        </p:sp>
        <p:sp>
          <p:nvSpPr>
            <p:cNvPr id="16" name="Rectangle: Rounded Corners 15">
              <a:extLst>
                <a:ext uri="{FF2B5EF4-FFF2-40B4-BE49-F238E27FC236}">
                  <a16:creationId xmlns:a16="http://schemas.microsoft.com/office/drawing/2014/main" id="{9883C8C9-E07F-4872-80A2-BA5D9056FD95}"/>
                </a:ext>
              </a:extLst>
            </p:cNvPr>
            <p:cNvSpPr/>
            <p:nvPr/>
          </p:nvSpPr>
          <p:spPr>
            <a:xfrm>
              <a:off x="1695450" y="2231938"/>
              <a:ext cx="314326" cy="215328"/>
            </a:xfrm>
            <a:prstGeom prst="roundRect">
              <a:avLst/>
            </a:prstGeom>
            <a:noFill/>
            <a:ln w="25400">
              <a:solidFill>
                <a:srgbClr val="009E11"/>
              </a:solidFill>
            </a:ln>
          </p:spPr>
          <p:style>
            <a:lnRef idx="2">
              <a:schemeClr val="accent6"/>
            </a:lnRef>
            <a:fillRef idx="1">
              <a:schemeClr val="lt1"/>
            </a:fillRef>
            <a:effectRef idx="0">
              <a:schemeClr val="accent6"/>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noFill/>
                <a:effectLst/>
                <a:uLnTx/>
                <a:uFillTx/>
                <a:latin typeface="Bosch Office Sans"/>
                <a:ea typeface="+mn-ea"/>
                <a:cs typeface="+mn-cs"/>
              </a:endParaRPr>
            </a:p>
          </p:txBody>
        </p:sp>
        <p:cxnSp>
          <p:nvCxnSpPr>
            <p:cNvPr id="18" name="Connector: Elbow 17">
              <a:extLst>
                <a:ext uri="{FF2B5EF4-FFF2-40B4-BE49-F238E27FC236}">
                  <a16:creationId xmlns:a16="http://schemas.microsoft.com/office/drawing/2014/main" id="{55127866-A80D-C704-2645-705DC9F00A5E}"/>
                </a:ext>
              </a:extLst>
            </p:cNvPr>
            <p:cNvCxnSpPr>
              <a:cxnSpLocks/>
              <a:stCxn id="14" idx="3"/>
            </p:cNvCxnSpPr>
            <p:nvPr/>
          </p:nvCxnSpPr>
          <p:spPr>
            <a:xfrm>
              <a:off x="2009776" y="2114072"/>
              <a:ext cx="3987164" cy="721951"/>
            </a:xfrm>
            <a:prstGeom prst="bentConnector3">
              <a:avLst>
                <a:gd name="adj1" fmla="val 99881"/>
              </a:avLst>
            </a:prstGeom>
            <a:ln>
              <a:solidFill>
                <a:srgbClr val="066CB7"/>
              </a:solidFill>
              <a:prstDash val="dash"/>
              <a:tailEnd type="oval"/>
            </a:ln>
          </p:spPr>
          <p:style>
            <a:lnRef idx="2">
              <a:schemeClr val="accent6"/>
            </a:lnRef>
            <a:fillRef idx="0">
              <a:schemeClr val="accent6"/>
            </a:fillRef>
            <a:effectRef idx="1">
              <a:schemeClr val="accent6"/>
            </a:effectRef>
            <a:fontRef idx="minor">
              <a:schemeClr val="tx1"/>
            </a:fontRef>
          </p:style>
        </p:cxnSp>
        <p:cxnSp>
          <p:nvCxnSpPr>
            <p:cNvPr id="20" name="Connector: Elbow 19">
              <a:extLst>
                <a:ext uri="{FF2B5EF4-FFF2-40B4-BE49-F238E27FC236}">
                  <a16:creationId xmlns:a16="http://schemas.microsoft.com/office/drawing/2014/main" id="{9076458D-BC58-6F78-518E-72668B20E93C}"/>
                </a:ext>
              </a:extLst>
            </p:cNvPr>
            <p:cNvCxnSpPr>
              <a:cxnSpLocks/>
              <a:stCxn id="16" idx="3"/>
            </p:cNvCxnSpPr>
            <p:nvPr/>
          </p:nvCxnSpPr>
          <p:spPr>
            <a:xfrm>
              <a:off x="2009776" y="2339602"/>
              <a:ext cx="6829424" cy="532065"/>
            </a:xfrm>
            <a:prstGeom prst="bentConnector3">
              <a:avLst>
                <a:gd name="adj1" fmla="val 99993"/>
              </a:avLst>
            </a:prstGeom>
            <a:ln>
              <a:solidFill>
                <a:srgbClr val="009E11"/>
              </a:solidFill>
              <a:prstDash val="dash"/>
              <a:tailEnd type="oval"/>
            </a:ln>
          </p:spPr>
          <p:style>
            <a:lnRef idx="2">
              <a:schemeClr val="accent6"/>
            </a:lnRef>
            <a:fillRef idx="0">
              <a:schemeClr val="accent6"/>
            </a:fillRef>
            <a:effectRef idx="1">
              <a:schemeClr val="accent6"/>
            </a:effectRef>
            <a:fontRef idx="minor">
              <a:schemeClr val="tx1"/>
            </a:fontRef>
          </p:style>
        </p:cxnSp>
        <p:cxnSp>
          <p:nvCxnSpPr>
            <p:cNvPr id="21" name="Connector: Elbow 20">
              <a:extLst>
                <a:ext uri="{FF2B5EF4-FFF2-40B4-BE49-F238E27FC236}">
                  <a16:creationId xmlns:a16="http://schemas.microsoft.com/office/drawing/2014/main" id="{198C6E8F-ED14-93CD-945B-EDF42778227B}"/>
                </a:ext>
              </a:extLst>
            </p:cNvPr>
            <p:cNvCxnSpPr>
              <a:cxnSpLocks/>
              <a:stCxn id="12" idx="3"/>
              <a:endCxn id="25" idx="2"/>
            </p:cNvCxnSpPr>
            <p:nvPr/>
          </p:nvCxnSpPr>
          <p:spPr>
            <a:xfrm flipV="1">
              <a:off x="2409825" y="3453355"/>
              <a:ext cx="5035990" cy="289311"/>
            </a:xfrm>
            <a:prstGeom prst="bentConnector2">
              <a:avLst/>
            </a:prstGeom>
            <a:ln>
              <a:tailEnd type="diamond"/>
            </a:ln>
          </p:spPr>
          <p:style>
            <a:lnRef idx="2">
              <a:schemeClr val="accent6"/>
            </a:lnRef>
            <a:fillRef idx="0">
              <a:schemeClr val="accent6"/>
            </a:fillRef>
            <a:effectRef idx="1">
              <a:schemeClr val="accent6"/>
            </a:effectRef>
            <a:fontRef idx="minor">
              <a:schemeClr val="tx1"/>
            </a:fontRef>
          </p:style>
        </p:cxnSp>
        <p:cxnSp>
          <p:nvCxnSpPr>
            <p:cNvPr id="22" name="Straight Connector 21">
              <a:extLst>
                <a:ext uri="{FF2B5EF4-FFF2-40B4-BE49-F238E27FC236}">
                  <a16:creationId xmlns:a16="http://schemas.microsoft.com/office/drawing/2014/main" id="{E75EC930-A3F2-AD1E-533C-07778A003716}"/>
                </a:ext>
              </a:extLst>
            </p:cNvPr>
            <p:cNvCxnSpPr>
              <a:cxnSpLocks/>
            </p:cNvCxnSpPr>
            <p:nvPr/>
          </p:nvCxnSpPr>
          <p:spPr>
            <a:xfrm>
              <a:off x="5780015" y="3460856"/>
              <a:ext cx="3372374" cy="0"/>
            </a:xfrm>
            <a:prstGeom prst="line">
              <a:avLst/>
            </a:prstGeom>
            <a:ln>
              <a:prstDash val="dash"/>
            </a:ln>
          </p:spPr>
          <p:style>
            <a:lnRef idx="2">
              <a:schemeClr val="accent6"/>
            </a:lnRef>
            <a:fillRef idx="0">
              <a:schemeClr val="accent6"/>
            </a:fillRef>
            <a:effectRef idx="1">
              <a:schemeClr val="accent6"/>
            </a:effectRef>
            <a:fontRef idx="minor">
              <a:schemeClr val="tx1"/>
            </a:fontRef>
          </p:style>
        </p:cxnSp>
        <p:cxnSp>
          <p:nvCxnSpPr>
            <p:cNvPr id="23" name="Straight Connector 22">
              <a:extLst>
                <a:ext uri="{FF2B5EF4-FFF2-40B4-BE49-F238E27FC236}">
                  <a16:creationId xmlns:a16="http://schemas.microsoft.com/office/drawing/2014/main" id="{26F73961-5937-BD4C-C3D4-0351F42612AC}"/>
                </a:ext>
              </a:extLst>
            </p:cNvPr>
            <p:cNvCxnSpPr>
              <a:cxnSpLocks/>
            </p:cNvCxnSpPr>
            <p:nvPr/>
          </p:nvCxnSpPr>
          <p:spPr>
            <a:xfrm flipV="1">
              <a:off x="5780015" y="3369286"/>
              <a:ext cx="0" cy="91570"/>
            </a:xfrm>
            <a:prstGeom prst="line">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23BE2EA-C889-9039-4970-71AB87F90DEE}"/>
                </a:ext>
              </a:extLst>
            </p:cNvPr>
            <p:cNvCxnSpPr>
              <a:cxnSpLocks/>
            </p:cNvCxnSpPr>
            <p:nvPr/>
          </p:nvCxnSpPr>
          <p:spPr>
            <a:xfrm flipV="1">
              <a:off x="9116940" y="3369286"/>
              <a:ext cx="0" cy="91570"/>
            </a:xfrm>
            <a:prstGeom prst="line">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6F74151-CCF4-90EE-DA1A-FA97164B66B3}"/>
                </a:ext>
              </a:extLst>
            </p:cNvPr>
            <p:cNvSpPr txBox="1"/>
            <p:nvPr/>
          </p:nvSpPr>
          <p:spPr>
            <a:xfrm>
              <a:off x="5774690" y="3171545"/>
              <a:ext cx="3342250" cy="281810"/>
            </a:xfrm>
            <a:prstGeom prst="rect">
              <a:avLst/>
            </a:prstGeom>
            <a:noFill/>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en-US" sz="1800" b="0" i="0" u="none" strike="noStrike" kern="0" cap="none" spc="0" normalizeH="0" baseline="0" noProof="0" dirty="0">
                  <a:ln>
                    <a:noFill/>
                  </a:ln>
                  <a:solidFill>
                    <a:srgbClr val="000000"/>
                  </a:solidFill>
                  <a:effectLst/>
                  <a:uLnTx/>
                  <a:uFillTx/>
                </a:rPr>
                <a:t>     </a:t>
              </a:r>
            </a:p>
          </p:txBody>
        </p:sp>
        <p:pic>
          <p:nvPicPr>
            <p:cNvPr id="26" name="Picture 25">
              <a:extLst>
                <a:ext uri="{FF2B5EF4-FFF2-40B4-BE49-F238E27FC236}">
                  <a16:creationId xmlns:a16="http://schemas.microsoft.com/office/drawing/2014/main" id="{DE103A79-3AB7-015E-3635-5B2C2BEA104C}"/>
                </a:ext>
              </a:extLst>
            </p:cNvPr>
            <p:cNvPicPr>
              <a:picLocks noChangeAspect="1"/>
            </p:cNvPicPr>
            <p:nvPr/>
          </p:nvPicPr>
          <p:blipFill>
            <a:blip r:embed="rId8"/>
            <a:stretch>
              <a:fillRect/>
            </a:stretch>
          </p:blipFill>
          <p:spPr>
            <a:xfrm>
              <a:off x="580298" y="4210528"/>
              <a:ext cx="3394733" cy="524900"/>
            </a:xfrm>
            <a:prstGeom prst="rect">
              <a:avLst/>
            </a:prstGeom>
          </p:spPr>
        </p:pic>
      </p:grpSp>
    </p:spTree>
    <p:extLst>
      <p:ext uri="{BB962C8B-B14F-4D97-AF65-F5344CB8AC3E}">
        <p14:creationId xmlns:p14="http://schemas.microsoft.com/office/powerpoint/2010/main" val="1319169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BC51A-18F1-733A-36C3-3C50AE3D234C}"/>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BFAEB36-FDCC-02E1-CEC4-A622A4F72832}"/>
              </a:ext>
            </a:extLst>
          </p:cNvPr>
          <p:cNvSpPr>
            <a:spLocks noGrp="1"/>
          </p:cNvSpPr>
          <p:nvPr>
            <p:ph type="sldNum" sz="quarter" idx="12"/>
          </p:nvPr>
        </p:nvSpPr>
        <p:spPr/>
        <p:txBody>
          <a:bodyPr/>
          <a:lstStyle/>
          <a:p>
            <a:fld id="{4898AEC0-503E-4FA4-859C-D0F72D6E3F79}" type="slidenum">
              <a:rPr lang="en-US" noProof="1" smtClean="0"/>
              <a:pPr/>
              <a:t>13</a:t>
            </a:fld>
            <a:endParaRPr lang="en-US" noProof="1"/>
          </a:p>
        </p:txBody>
      </p:sp>
      <p:sp>
        <p:nvSpPr>
          <p:cNvPr id="10" name="Title 3">
            <a:extLst>
              <a:ext uri="{FF2B5EF4-FFF2-40B4-BE49-F238E27FC236}">
                <a16:creationId xmlns:a16="http://schemas.microsoft.com/office/drawing/2014/main" id="{3AEE80DF-EE2C-BD96-9A71-AE3970646976}"/>
              </a:ext>
            </a:extLst>
          </p:cNvPr>
          <p:cNvSpPr txBox="1">
            <a:spLocks/>
          </p:cNvSpPr>
          <p:nvPr/>
        </p:nvSpPr>
        <p:spPr>
          <a:xfrm>
            <a:off x="259080" y="674127"/>
            <a:ext cx="10452100" cy="388800"/>
          </a:xfrm>
          <a:prstGeom prst="rect">
            <a:avLst/>
          </a:prstGeom>
        </p:spPr>
        <p:txBody>
          <a:bodyPr/>
          <a:lstStyle>
            <a:lvl1pPr algn="l" defTabSz="914333" rtl="0" eaLnBrk="1" latinLnBrk="0" hangingPunct="1">
              <a:lnSpc>
                <a:spcPct val="89000"/>
              </a:lnSpc>
              <a:spcBef>
                <a:spcPct val="0"/>
              </a:spcBef>
              <a:buNone/>
              <a:defRPr sz="2400" b="1" kern="1200" baseline="0">
                <a:solidFill>
                  <a:srgbClr val="00B9E5"/>
                </a:solidFill>
                <a:latin typeface="+mj-lt"/>
                <a:ea typeface="+mj-ea"/>
                <a:cs typeface="+mj-cs"/>
              </a:defRPr>
            </a:lvl1pPr>
          </a:lstStyle>
          <a:p>
            <a:pPr fontAlgn="auto">
              <a:spcAft>
                <a:spcPts val="0"/>
              </a:spcAft>
            </a:pPr>
            <a:r>
              <a:rPr lang="en-US" sz="2000" dirty="0">
                <a:solidFill>
                  <a:srgbClr val="002B49"/>
                </a:solidFill>
              </a:rPr>
              <a:t>Domain-Specific AML Generation Pipeline from Visual Components</a:t>
            </a:r>
          </a:p>
        </p:txBody>
      </p:sp>
      <p:pic>
        <p:nvPicPr>
          <p:cNvPr id="16" name="Picture 15">
            <a:extLst>
              <a:ext uri="{FF2B5EF4-FFF2-40B4-BE49-F238E27FC236}">
                <a16:creationId xmlns:a16="http://schemas.microsoft.com/office/drawing/2014/main" id="{71C2523B-1877-7932-F4A5-5D6A8014684C}"/>
              </a:ext>
            </a:extLst>
          </p:cNvPr>
          <p:cNvPicPr>
            <a:picLocks noChangeAspect="1"/>
          </p:cNvPicPr>
          <p:nvPr/>
        </p:nvPicPr>
        <p:blipFill>
          <a:blip r:embed="rId2"/>
          <a:stretch>
            <a:fillRect/>
          </a:stretch>
        </p:blipFill>
        <p:spPr>
          <a:xfrm>
            <a:off x="4917011" y="3868182"/>
            <a:ext cx="1307095" cy="347497"/>
          </a:xfrm>
          <a:prstGeom prst="rect">
            <a:avLst/>
          </a:prstGeom>
        </p:spPr>
      </p:pic>
      <p:pic>
        <p:nvPicPr>
          <p:cNvPr id="18" name="Picture 17">
            <a:extLst>
              <a:ext uri="{FF2B5EF4-FFF2-40B4-BE49-F238E27FC236}">
                <a16:creationId xmlns:a16="http://schemas.microsoft.com/office/drawing/2014/main" id="{4408A3DC-CE6C-7D0A-211B-637D039C0154}"/>
              </a:ext>
            </a:extLst>
          </p:cNvPr>
          <p:cNvPicPr>
            <a:picLocks noChangeAspect="1"/>
          </p:cNvPicPr>
          <p:nvPr/>
        </p:nvPicPr>
        <p:blipFill>
          <a:blip r:embed="rId3"/>
          <a:stretch>
            <a:fillRect/>
          </a:stretch>
        </p:blipFill>
        <p:spPr>
          <a:xfrm>
            <a:off x="5648741" y="2960190"/>
            <a:ext cx="1307102" cy="347498"/>
          </a:xfrm>
          <a:prstGeom prst="rect">
            <a:avLst/>
          </a:prstGeom>
        </p:spPr>
      </p:pic>
      <p:cxnSp>
        <p:nvCxnSpPr>
          <p:cNvPr id="20" name="Straight Arrow Connector 19">
            <a:extLst>
              <a:ext uri="{FF2B5EF4-FFF2-40B4-BE49-F238E27FC236}">
                <a16:creationId xmlns:a16="http://schemas.microsoft.com/office/drawing/2014/main" id="{99B5486C-31D5-89AC-F456-66CFF48DCC68}"/>
              </a:ext>
            </a:extLst>
          </p:cNvPr>
          <p:cNvCxnSpPr>
            <a:cxnSpLocks/>
            <a:stCxn id="6" idx="3"/>
            <a:endCxn id="16" idx="1"/>
          </p:cNvCxnSpPr>
          <p:nvPr/>
        </p:nvCxnSpPr>
        <p:spPr>
          <a:xfrm>
            <a:off x="3908864" y="4041930"/>
            <a:ext cx="100814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31EAC41C-BB99-2DFB-2591-814F0747CE97}"/>
              </a:ext>
            </a:extLst>
          </p:cNvPr>
          <p:cNvPicPr>
            <a:picLocks noChangeAspect="1"/>
          </p:cNvPicPr>
          <p:nvPr/>
        </p:nvPicPr>
        <p:blipFill>
          <a:blip r:embed="rId4"/>
          <a:stretch>
            <a:fillRect/>
          </a:stretch>
        </p:blipFill>
        <p:spPr>
          <a:xfrm>
            <a:off x="487756" y="4276577"/>
            <a:ext cx="1302544" cy="346286"/>
          </a:xfrm>
          <a:prstGeom prst="rect">
            <a:avLst/>
          </a:prstGeom>
        </p:spPr>
      </p:pic>
      <p:pic>
        <p:nvPicPr>
          <p:cNvPr id="33" name="Picture 32">
            <a:extLst>
              <a:ext uri="{FF2B5EF4-FFF2-40B4-BE49-F238E27FC236}">
                <a16:creationId xmlns:a16="http://schemas.microsoft.com/office/drawing/2014/main" id="{A0DB2E20-FFE7-F56B-0EBA-454B2FB6736C}"/>
              </a:ext>
            </a:extLst>
          </p:cNvPr>
          <p:cNvPicPr>
            <a:picLocks noChangeAspect="1"/>
          </p:cNvPicPr>
          <p:nvPr/>
        </p:nvPicPr>
        <p:blipFill>
          <a:blip r:embed="rId5"/>
          <a:stretch>
            <a:fillRect/>
          </a:stretch>
        </p:blipFill>
        <p:spPr>
          <a:xfrm>
            <a:off x="487755" y="3797715"/>
            <a:ext cx="1302543" cy="477651"/>
          </a:xfrm>
          <a:prstGeom prst="rect">
            <a:avLst/>
          </a:prstGeom>
        </p:spPr>
      </p:pic>
      <p:sp>
        <p:nvSpPr>
          <p:cNvPr id="36" name="TextBox 35">
            <a:extLst>
              <a:ext uri="{FF2B5EF4-FFF2-40B4-BE49-F238E27FC236}">
                <a16:creationId xmlns:a16="http://schemas.microsoft.com/office/drawing/2014/main" id="{1F6555D2-4A18-DDBC-2DE3-05A3969C8683}"/>
              </a:ext>
            </a:extLst>
          </p:cNvPr>
          <p:cNvSpPr txBox="1"/>
          <p:nvPr/>
        </p:nvSpPr>
        <p:spPr>
          <a:xfrm>
            <a:off x="487754" y="4703186"/>
            <a:ext cx="1302543" cy="230257"/>
          </a:xfrm>
          <a:prstGeom prst="rect">
            <a:avLst/>
          </a:prstGeom>
          <a:noFill/>
        </p:spPr>
        <p:txBody>
          <a:bodyPr wrap="square" lIns="0" tIns="0" rIns="0" bIns="0" rtlCol="0" anchor="ctr">
            <a:noAutofit/>
          </a:bodyPr>
          <a:lstStyle/>
          <a:p>
            <a:pPr marR="0" algn="ctr" defTabSz="914400" eaLnBrk="1" fontAlgn="auto" latinLnBrk="0" hangingPunct="1">
              <a:spcBef>
                <a:spcPts val="0"/>
              </a:spcBef>
              <a:spcAft>
                <a:spcPts val="0"/>
              </a:spcAft>
              <a:buClrTx/>
              <a:buSzTx/>
              <a:buFontTx/>
              <a:buNone/>
              <a:tabLst/>
            </a:pPr>
            <a:r>
              <a:rPr lang="en-US" sz="600" b="1" kern="0" dirty="0">
                <a:solidFill>
                  <a:srgbClr val="000000"/>
                </a:solidFill>
              </a:rPr>
              <a:t>Custom Python Add-on for </a:t>
            </a:r>
          </a:p>
          <a:p>
            <a:pPr marR="0" algn="ctr" defTabSz="914400" eaLnBrk="1" fontAlgn="auto" latinLnBrk="0" hangingPunct="1">
              <a:spcBef>
                <a:spcPts val="0"/>
              </a:spcBef>
              <a:spcAft>
                <a:spcPts val="0"/>
              </a:spcAft>
              <a:buClrTx/>
              <a:buSzTx/>
              <a:buFontTx/>
              <a:buNone/>
              <a:tabLst/>
            </a:pPr>
            <a:r>
              <a:rPr lang="en-US" sz="600" b="1" kern="0" dirty="0">
                <a:solidFill>
                  <a:srgbClr val="000000"/>
                </a:solidFill>
              </a:rPr>
              <a:t>Visual Components</a:t>
            </a:r>
          </a:p>
          <a:p>
            <a:pPr marR="0" algn="ctr" defTabSz="914400" eaLnBrk="1" fontAlgn="auto" latinLnBrk="0" hangingPunct="1">
              <a:spcBef>
                <a:spcPts val="0"/>
              </a:spcBef>
              <a:spcAft>
                <a:spcPts val="0"/>
              </a:spcAft>
              <a:buClrTx/>
              <a:buSzTx/>
              <a:buFontTx/>
              <a:buNone/>
              <a:tabLst/>
            </a:pPr>
            <a:r>
              <a:rPr lang="en-US" sz="600" b="1" kern="0" dirty="0">
                <a:solidFill>
                  <a:srgbClr val="000000"/>
                </a:solidFill>
              </a:rPr>
              <a:t>(Python &lt;2.7)</a:t>
            </a:r>
            <a:endParaRPr kumimoji="0" lang="en-US" sz="600" b="1" i="0" u="none" strike="noStrike" kern="0" cap="none" spc="0" normalizeH="0" baseline="0" noProof="0" dirty="0">
              <a:ln>
                <a:noFill/>
              </a:ln>
              <a:solidFill>
                <a:srgbClr val="000000"/>
              </a:solidFill>
              <a:effectLst/>
              <a:uLnTx/>
              <a:uFillTx/>
            </a:endParaRPr>
          </a:p>
        </p:txBody>
      </p:sp>
      <p:sp>
        <p:nvSpPr>
          <p:cNvPr id="39" name="TextBox 38">
            <a:extLst>
              <a:ext uri="{FF2B5EF4-FFF2-40B4-BE49-F238E27FC236}">
                <a16:creationId xmlns:a16="http://schemas.microsoft.com/office/drawing/2014/main" id="{93ECFD8C-E232-803A-A4F1-FC5A78DD0559}"/>
              </a:ext>
            </a:extLst>
          </p:cNvPr>
          <p:cNvSpPr txBox="1"/>
          <p:nvPr/>
        </p:nvSpPr>
        <p:spPr>
          <a:xfrm>
            <a:off x="4933721" y="4270331"/>
            <a:ext cx="1302543" cy="230257"/>
          </a:xfrm>
          <a:prstGeom prst="rect">
            <a:avLst/>
          </a:prstGeom>
          <a:noFill/>
        </p:spPr>
        <p:txBody>
          <a:bodyPr wrap="square" lIns="0" tIns="0" rIns="0" bIns="0" rtlCol="0" anchor="ctr">
            <a:noAutofit/>
          </a:bodyPr>
          <a:lstStyle/>
          <a:p>
            <a:pPr marR="0" algn="ctr" defTabSz="914400" eaLnBrk="1" fontAlgn="auto" latinLnBrk="0" hangingPunct="1">
              <a:spcBef>
                <a:spcPts val="0"/>
              </a:spcBef>
              <a:spcAft>
                <a:spcPts val="0"/>
              </a:spcAft>
              <a:buClrTx/>
              <a:buSzTx/>
              <a:buFontTx/>
              <a:buNone/>
              <a:tabLst/>
            </a:pPr>
            <a:r>
              <a:rPr lang="en-US" sz="600" b="1" kern="0" dirty="0">
                <a:solidFill>
                  <a:srgbClr val="000000"/>
                </a:solidFill>
              </a:rPr>
              <a:t>VC Domain Specific</a:t>
            </a:r>
          </a:p>
          <a:p>
            <a:pPr marR="0" algn="ctr" defTabSz="914400" eaLnBrk="1" fontAlgn="auto" latinLnBrk="0" hangingPunct="1">
              <a:spcBef>
                <a:spcPts val="0"/>
              </a:spcBef>
              <a:spcAft>
                <a:spcPts val="0"/>
              </a:spcAft>
              <a:buClrTx/>
              <a:buSzTx/>
              <a:buFontTx/>
              <a:buNone/>
              <a:tabLst/>
            </a:pPr>
            <a:r>
              <a:rPr lang="en-US" sz="600" b="1" kern="0" dirty="0">
                <a:solidFill>
                  <a:srgbClr val="000000"/>
                </a:solidFill>
              </a:rPr>
              <a:t>AML Generator</a:t>
            </a:r>
          </a:p>
          <a:p>
            <a:pPr marR="0" algn="ctr" defTabSz="914400" eaLnBrk="1" fontAlgn="auto" latinLnBrk="0" hangingPunct="1">
              <a:spcBef>
                <a:spcPts val="0"/>
              </a:spcBef>
              <a:spcAft>
                <a:spcPts val="0"/>
              </a:spcAft>
              <a:buClrTx/>
              <a:buSzTx/>
              <a:buFontTx/>
              <a:buNone/>
              <a:tabLst/>
            </a:pPr>
            <a:r>
              <a:rPr lang="en-US" sz="600" b="1" kern="0" dirty="0">
                <a:solidFill>
                  <a:srgbClr val="000000"/>
                </a:solidFill>
              </a:rPr>
              <a:t>(Python 3.x)</a:t>
            </a:r>
            <a:endParaRPr kumimoji="0" lang="en-US" sz="600" b="1" i="0" u="none" strike="noStrike" kern="0" cap="none" spc="0" normalizeH="0" baseline="0" noProof="0" dirty="0">
              <a:ln>
                <a:noFill/>
              </a:ln>
              <a:solidFill>
                <a:srgbClr val="000000"/>
              </a:solidFill>
              <a:effectLst/>
              <a:uLnTx/>
              <a:uFillTx/>
            </a:endParaRPr>
          </a:p>
        </p:txBody>
      </p:sp>
      <p:cxnSp>
        <p:nvCxnSpPr>
          <p:cNvPr id="44" name="Straight Arrow Connector 43">
            <a:extLst>
              <a:ext uri="{FF2B5EF4-FFF2-40B4-BE49-F238E27FC236}">
                <a16:creationId xmlns:a16="http://schemas.microsoft.com/office/drawing/2014/main" id="{A72AF3F8-F79D-47D2-9078-CD8C5616D31E}"/>
              </a:ext>
            </a:extLst>
          </p:cNvPr>
          <p:cNvCxnSpPr>
            <a:cxnSpLocks/>
            <a:stCxn id="16" idx="3"/>
            <a:endCxn id="48" idx="1"/>
          </p:cNvCxnSpPr>
          <p:nvPr/>
        </p:nvCxnSpPr>
        <p:spPr>
          <a:xfrm>
            <a:off x="6224106" y="4041931"/>
            <a:ext cx="1061606" cy="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61061BD5-610C-9260-19F0-DA83480494DC}"/>
              </a:ext>
            </a:extLst>
          </p:cNvPr>
          <p:cNvPicPr>
            <a:picLocks noChangeAspect="1"/>
          </p:cNvPicPr>
          <p:nvPr/>
        </p:nvPicPr>
        <p:blipFill>
          <a:blip r:embed="rId6"/>
          <a:stretch>
            <a:fillRect/>
          </a:stretch>
        </p:blipFill>
        <p:spPr>
          <a:xfrm>
            <a:off x="7285712" y="3868182"/>
            <a:ext cx="1311644" cy="348705"/>
          </a:xfrm>
          <a:prstGeom prst="rect">
            <a:avLst/>
          </a:prstGeom>
        </p:spPr>
      </p:pic>
      <p:cxnSp>
        <p:nvCxnSpPr>
          <p:cNvPr id="52" name="Connector: Elbow 51">
            <a:extLst>
              <a:ext uri="{FF2B5EF4-FFF2-40B4-BE49-F238E27FC236}">
                <a16:creationId xmlns:a16="http://schemas.microsoft.com/office/drawing/2014/main" id="{DB1D7EBD-16E9-DFFD-AF62-943D1E56C821}"/>
              </a:ext>
            </a:extLst>
          </p:cNvPr>
          <p:cNvCxnSpPr>
            <a:cxnSpLocks/>
            <a:stCxn id="18" idx="2"/>
            <a:endCxn id="16" idx="0"/>
          </p:cNvCxnSpPr>
          <p:nvPr/>
        </p:nvCxnSpPr>
        <p:spPr>
          <a:xfrm rot="5400000">
            <a:off x="5656179" y="3222069"/>
            <a:ext cx="560494" cy="7317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6A8E866F-AB9E-50F3-3E62-E4D75DC97A43}"/>
              </a:ext>
            </a:extLst>
          </p:cNvPr>
          <p:cNvPicPr>
            <a:picLocks noChangeAspect="1"/>
          </p:cNvPicPr>
          <p:nvPr/>
        </p:nvPicPr>
        <p:blipFill>
          <a:blip r:embed="rId7"/>
          <a:stretch>
            <a:fillRect/>
          </a:stretch>
        </p:blipFill>
        <p:spPr>
          <a:xfrm>
            <a:off x="4263414" y="2960192"/>
            <a:ext cx="1307095" cy="347496"/>
          </a:xfrm>
          <a:prstGeom prst="rect">
            <a:avLst/>
          </a:prstGeom>
        </p:spPr>
      </p:pic>
      <p:cxnSp>
        <p:nvCxnSpPr>
          <p:cNvPr id="58" name="Connector: Elbow 57">
            <a:extLst>
              <a:ext uri="{FF2B5EF4-FFF2-40B4-BE49-F238E27FC236}">
                <a16:creationId xmlns:a16="http://schemas.microsoft.com/office/drawing/2014/main" id="{45E1617A-F617-6B5F-4E9D-6F8387002C22}"/>
              </a:ext>
            </a:extLst>
          </p:cNvPr>
          <p:cNvCxnSpPr>
            <a:cxnSpLocks/>
            <a:stCxn id="56" idx="2"/>
            <a:endCxn id="16" idx="0"/>
          </p:cNvCxnSpPr>
          <p:nvPr/>
        </p:nvCxnSpPr>
        <p:spPr>
          <a:xfrm rot="16200000" flipH="1">
            <a:off x="4963513" y="3261136"/>
            <a:ext cx="560494" cy="65359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0B65C3FA-0A91-9925-3A06-4D4031D596B8}"/>
              </a:ext>
            </a:extLst>
          </p:cNvPr>
          <p:cNvSpPr txBox="1"/>
          <p:nvPr/>
        </p:nvSpPr>
        <p:spPr>
          <a:xfrm>
            <a:off x="3807080" y="3845899"/>
            <a:ext cx="1093823" cy="230257"/>
          </a:xfrm>
          <a:prstGeom prst="rect">
            <a:avLst/>
          </a:prstGeom>
          <a:noFill/>
        </p:spPr>
        <p:txBody>
          <a:bodyPr wrap="square" lIns="0" tIns="0" rIns="0" bIns="0" rtlCol="0" anchor="ctr">
            <a:noAutofit/>
          </a:bodyPr>
          <a:lstStyle/>
          <a:p>
            <a:pPr marR="0" algn="ctr" defTabSz="914400" eaLnBrk="1" fontAlgn="auto" latinLnBrk="0" hangingPunct="1">
              <a:spcBef>
                <a:spcPts val="0"/>
              </a:spcBef>
              <a:spcAft>
                <a:spcPts val="0"/>
              </a:spcAft>
              <a:buClrTx/>
              <a:buSzTx/>
              <a:buFontTx/>
              <a:buNone/>
              <a:tabLst/>
            </a:pPr>
            <a:r>
              <a:rPr lang="en-US" sz="600" b="1" kern="0" dirty="0">
                <a:solidFill>
                  <a:srgbClr val="000000"/>
                </a:solidFill>
              </a:rPr>
              <a:t>as input</a:t>
            </a:r>
            <a:endParaRPr kumimoji="0" lang="en-US" sz="600" b="1" i="0" u="none" strike="noStrike" kern="0" cap="none" spc="0" normalizeH="0" baseline="0" noProof="0" dirty="0">
              <a:ln>
                <a:noFill/>
              </a:ln>
              <a:solidFill>
                <a:srgbClr val="000000"/>
              </a:solidFill>
              <a:effectLst/>
              <a:uLnTx/>
              <a:uFillTx/>
            </a:endParaRPr>
          </a:p>
        </p:txBody>
      </p:sp>
      <p:sp>
        <p:nvSpPr>
          <p:cNvPr id="68" name="TextBox 67">
            <a:extLst>
              <a:ext uri="{FF2B5EF4-FFF2-40B4-BE49-F238E27FC236}">
                <a16:creationId xmlns:a16="http://schemas.microsoft.com/office/drawing/2014/main" id="{C4EA70D7-29F1-9E23-624E-C75F6D9A5345}"/>
              </a:ext>
            </a:extLst>
          </p:cNvPr>
          <p:cNvSpPr txBox="1"/>
          <p:nvPr/>
        </p:nvSpPr>
        <p:spPr>
          <a:xfrm>
            <a:off x="6419534" y="3866067"/>
            <a:ext cx="454405" cy="176393"/>
          </a:xfrm>
          <a:prstGeom prst="rect">
            <a:avLst/>
          </a:prstGeom>
          <a:noFill/>
        </p:spPr>
        <p:txBody>
          <a:bodyPr wrap="square" lIns="0" tIns="0" rIns="0" bIns="0" rtlCol="0" anchor="ctr">
            <a:noAutofit/>
          </a:bodyPr>
          <a:lstStyle/>
          <a:p>
            <a:pPr marR="0" algn="ctr" defTabSz="914400" eaLnBrk="1" fontAlgn="auto" latinLnBrk="0" hangingPunct="1">
              <a:spcBef>
                <a:spcPts val="0"/>
              </a:spcBef>
              <a:spcAft>
                <a:spcPts val="0"/>
              </a:spcAft>
              <a:buClrTx/>
              <a:buSzTx/>
              <a:buFontTx/>
              <a:buNone/>
              <a:tabLst/>
            </a:pPr>
            <a:r>
              <a:rPr lang="en-US" sz="600" b="1" kern="0" dirty="0">
                <a:solidFill>
                  <a:srgbClr val="000000"/>
                </a:solidFill>
              </a:rPr>
              <a:t>generates</a:t>
            </a:r>
            <a:endParaRPr kumimoji="0" lang="en-US" sz="600" b="1" i="0" u="none" strike="noStrike" kern="0" cap="none" spc="0" normalizeH="0" baseline="0" noProof="0" dirty="0">
              <a:ln>
                <a:noFill/>
              </a:ln>
              <a:solidFill>
                <a:srgbClr val="000000"/>
              </a:solidFill>
              <a:effectLst/>
              <a:uLnTx/>
              <a:uFillTx/>
            </a:endParaRPr>
          </a:p>
        </p:txBody>
      </p:sp>
      <p:sp>
        <p:nvSpPr>
          <p:cNvPr id="69" name="TextBox 68">
            <a:extLst>
              <a:ext uri="{FF2B5EF4-FFF2-40B4-BE49-F238E27FC236}">
                <a16:creationId xmlns:a16="http://schemas.microsoft.com/office/drawing/2014/main" id="{3EAB495D-AC3B-DB9A-3979-881F74719A43}"/>
              </a:ext>
            </a:extLst>
          </p:cNvPr>
          <p:cNvSpPr txBox="1"/>
          <p:nvPr/>
        </p:nvSpPr>
        <p:spPr>
          <a:xfrm>
            <a:off x="6362547" y="3353621"/>
            <a:ext cx="1302543" cy="230257"/>
          </a:xfrm>
          <a:prstGeom prst="rect">
            <a:avLst/>
          </a:prstGeom>
          <a:noFill/>
        </p:spPr>
        <p:txBody>
          <a:bodyPr wrap="square" lIns="0" tIns="0" rIns="0" bIns="0" rtlCol="0" anchor="ctr">
            <a:noAutofit/>
          </a:bodyPr>
          <a:lstStyle/>
          <a:p>
            <a:pPr marR="0" defTabSz="914400" eaLnBrk="1" fontAlgn="auto" latinLnBrk="0" hangingPunct="1">
              <a:spcBef>
                <a:spcPts val="0"/>
              </a:spcBef>
              <a:spcAft>
                <a:spcPts val="0"/>
              </a:spcAft>
              <a:buClrTx/>
              <a:buSzTx/>
              <a:buFontTx/>
              <a:buNone/>
              <a:tabLst/>
            </a:pPr>
            <a:r>
              <a:rPr kumimoji="0" lang="en-US" sz="600" b="1" i="0" u="none" strike="noStrike" kern="0" cap="none" spc="0" normalizeH="0" baseline="0" noProof="0" dirty="0">
                <a:ln>
                  <a:noFill/>
                </a:ln>
                <a:solidFill>
                  <a:srgbClr val="000000"/>
                </a:solidFill>
                <a:effectLst/>
                <a:uLnTx/>
                <a:uFillTx/>
              </a:rPr>
              <a:t>To instantiate </a:t>
            </a:r>
          </a:p>
          <a:p>
            <a:pPr marR="0" defTabSz="914400" eaLnBrk="1" fontAlgn="auto" latinLnBrk="0" hangingPunct="1">
              <a:spcBef>
                <a:spcPts val="0"/>
              </a:spcBef>
              <a:spcAft>
                <a:spcPts val="0"/>
              </a:spcAft>
              <a:buClrTx/>
              <a:buSzTx/>
              <a:buFontTx/>
              <a:buNone/>
              <a:tabLst/>
            </a:pPr>
            <a:r>
              <a:rPr kumimoji="0" lang="en-US" sz="600" b="1" i="0" u="none" strike="noStrike" kern="0" cap="none" spc="0" normalizeH="0" baseline="0" noProof="0" dirty="0">
                <a:ln>
                  <a:noFill/>
                </a:ln>
                <a:solidFill>
                  <a:srgbClr val="000000"/>
                </a:solidFill>
                <a:effectLst/>
                <a:uLnTx/>
                <a:uFillTx/>
              </a:rPr>
              <a:t>Instance hierarchy</a:t>
            </a:r>
          </a:p>
        </p:txBody>
      </p:sp>
      <p:sp>
        <p:nvSpPr>
          <p:cNvPr id="70" name="TextBox 69">
            <a:extLst>
              <a:ext uri="{FF2B5EF4-FFF2-40B4-BE49-F238E27FC236}">
                <a16:creationId xmlns:a16="http://schemas.microsoft.com/office/drawing/2014/main" id="{016D60AA-2057-B569-D917-8DB34B619692}"/>
              </a:ext>
            </a:extLst>
          </p:cNvPr>
          <p:cNvSpPr txBox="1"/>
          <p:nvPr/>
        </p:nvSpPr>
        <p:spPr>
          <a:xfrm>
            <a:off x="3568375" y="3329423"/>
            <a:ext cx="1302543" cy="230257"/>
          </a:xfrm>
          <a:prstGeom prst="rect">
            <a:avLst/>
          </a:prstGeom>
          <a:noFill/>
        </p:spPr>
        <p:txBody>
          <a:bodyPr wrap="square" lIns="0" tIns="0" rIns="0" bIns="0" rtlCol="0" anchor="ctr">
            <a:noAutofit/>
          </a:bodyPr>
          <a:lstStyle/>
          <a:p>
            <a:pPr marR="0" algn="r" defTabSz="914400" eaLnBrk="1" fontAlgn="auto" latinLnBrk="0" hangingPunct="1">
              <a:spcBef>
                <a:spcPts val="0"/>
              </a:spcBef>
              <a:spcAft>
                <a:spcPts val="0"/>
              </a:spcAft>
              <a:buClrTx/>
              <a:buSzTx/>
              <a:buFontTx/>
              <a:buNone/>
              <a:tabLst/>
            </a:pPr>
            <a:r>
              <a:rPr kumimoji="0" lang="en-US" sz="600" b="1" i="0" u="none" strike="noStrike" kern="0" cap="none" spc="0" normalizeH="0" baseline="0" noProof="0" dirty="0">
                <a:ln>
                  <a:noFill/>
                </a:ln>
                <a:solidFill>
                  <a:srgbClr val="000000"/>
                </a:solidFill>
                <a:effectLst/>
                <a:uLnTx/>
                <a:uFillTx/>
              </a:rPr>
              <a:t>CAEX 3.0 Schema</a:t>
            </a:r>
          </a:p>
        </p:txBody>
      </p:sp>
      <p:sp>
        <p:nvSpPr>
          <p:cNvPr id="73" name="TextBox 72">
            <a:extLst>
              <a:ext uri="{FF2B5EF4-FFF2-40B4-BE49-F238E27FC236}">
                <a16:creationId xmlns:a16="http://schemas.microsoft.com/office/drawing/2014/main" id="{2BCDA06D-2A24-F672-1A8A-265F356A0712}"/>
              </a:ext>
            </a:extLst>
          </p:cNvPr>
          <p:cNvSpPr txBox="1"/>
          <p:nvPr/>
        </p:nvSpPr>
        <p:spPr>
          <a:xfrm>
            <a:off x="5501180" y="2341130"/>
            <a:ext cx="1602223" cy="322013"/>
          </a:xfrm>
          <a:prstGeom prst="rect">
            <a:avLst/>
          </a:prstGeom>
          <a:noFill/>
        </p:spPr>
        <p:txBody>
          <a:bodyPr wrap="square" lIns="0" tIns="0" rIns="0" bIns="0" rtlCol="0" anchor="ctr">
            <a:noAutofit/>
          </a:bodyPr>
          <a:lstStyle/>
          <a:p>
            <a:pPr marR="0" algn="ctr" defTabSz="914400" eaLnBrk="1" fontAlgn="auto" latinLnBrk="0" hangingPunct="1">
              <a:spcBef>
                <a:spcPts val="0"/>
              </a:spcBef>
              <a:spcAft>
                <a:spcPts val="0"/>
              </a:spcAft>
              <a:buClrTx/>
              <a:buSzTx/>
              <a:buFontTx/>
              <a:buNone/>
              <a:tabLst/>
            </a:pPr>
            <a:r>
              <a:rPr kumimoji="0" lang="en-US" sz="600" b="1" i="0" u="none" strike="noStrike" kern="0" cap="none" spc="0" normalizeH="0" baseline="0" noProof="0" dirty="0">
                <a:ln>
                  <a:noFill/>
                </a:ln>
                <a:solidFill>
                  <a:srgbClr val="000000"/>
                </a:solidFill>
                <a:effectLst/>
                <a:uLnTx/>
                <a:uFillTx/>
              </a:rPr>
              <a:t>Common Concept Model of Example Production System in Enterprise Architect</a:t>
            </a:r>
          </a:p>
        </p:txBody>
      </p:sp>
      <p:cxnSp>
        <p:nvCxnSpPr>
          <p:cNvPr id="75" name="Straight Arrow Connector 74">
            <a:extLst>
              <a:ext uri="{FF2B5EF4-FFF2-40B4-BE49-F238E27FC236}">
                <a16:creationId xmlns:a16="http://schemas.microsoft.com/office/drawing/2014/main" id="{448C8233-0DAB-A4B5-8177-01FB4BEC974D}"/>
              </a:ext>
            </a:extLst>
          </p:cNvPr>
          <p:cNvCxnSpPr>
            <a:cxnSpLocks/>
            <a:stCxn id="73" idx="2"/>
            <a:endCxn id="18" idx="0"/>
          </p:cNvCxnSpPr>
          <p:nvPr/>
        </p:nvCxnSpPr>
        <p:spPr>
          <a:xfrm>
            <a:off x="6302292" y="2663143"/>
            <a:ext cx="0" cy="297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8" name="Picture 77">
            <a:extLst>
              <a:ext uri="{FF2B5EF4-FFF2-40B4-BE49-F238E27FC236}">
                <a16:creationId xmlns:a16="http://schemas.microsoft.com/office/drawing/2014/main" id="{DB88C33A-0D34-307E-5517-77942285E524}"/>
              </a:ext>
            </a:extLst>
          </p:cNvPr>
          <p:cNvPicPr>
            <a:picLocks noChangeAspect="1"/>
          </p:cNvPicPr>
          <p:nvPr/>
        </p:nvPicPr>
        <p:blipFill>
          <a:blip r:embed="rId8"/>
          <a:stretch>
            <a:fillRect/>
          </a:stretch>
        </p:blipFill>
        <p:spPr>
          <a:xfrm>
            <a:off x="8804665" y="3569183"/>
            <a:ext cx="1809965" cy="945494"/>
          </a:xfrm>
          <a:prstGeom prst="rect">
            <a:avLst/>
          </a:prstGeom>
          <a:ln>
            <a:solidFill>
              <a:schemeClr val="accent1"/>
            </a:solidFill>
          </a:ln>
        </p:spPr>
      </p:pic>
      <p:cxnSp>
        <p:nvCxnSpPr>
          <p:cNvPr id="82" name="Straight Arrow Connector 81">
            <a:extLst>
              <a:ext uri="{FF2B5EF4-FFF2-40B4-BE49-F238E27FC236}">
                <a16:creationId xmlns:a16="http://schemas.microsoft.com/office/drawing/2014/main" id="{CBB272DB-3932-F428-9454-63FD19717B52}"/>
              </a:ext>
            </a:extLst>
          </p:cNvPr>
          <p:cNvCxnSpPr>
            <a:cxnSpLocks/>
            <a:stCxn id="48" idx="3"/>
            <a:endCxn id="78" idx="1"/>
          </p:cNvCxnSpPr>
          <p:nvPr/>
        </p:nvCxnSpPr>
        <p:spPr>
          <a:xfrm flipV="1">
            <a:off x="8597356" y="4041930"/>
            <a:ext cx="207309" cy="605"/>
          </a:xfrm>
          <a:prstGeom prst="straightConnector1">
            <a:avLst/>
          </a:prstGeom>
          <a:ln>
            <a:prstDash val="sysDot"/>
            <a:tailEnd type="diamond"/>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C7E2B04B-E0EC-ADF5-3651-98BDFE26A225}"/>
              </a:ext>
            </a:extLst>
          </p:cNvPr>
          <p:cNvCxnSpPr>
            <a:cxnSpLocks/>
            <a:stCxn id="2" idx="2"/>
            <a:endCxn id="33" idx="0"/>
          </p:cNvCxnSpPr>
          <p:nvPr/>
        </p:nvCxnSpPr>
        <p:spPr>
          <a:xfrm flipH="1">
            <a:off x="1139027" y="3589292"/>
            <a:ext cx="1124" cy="20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75A21831-EE4A-5134-3D22-99509DDCEA92}"/>
              </a:ext>
            </a:extLst>
          </p:cNvPr>
          <p:cNvPicPr>
            <a:picLocks noChangeAspect="1"/>
          </p:cNvPicPr>
          <p:nvPr/>
        </p:nvPicPr>
        <p:blipFill>
          <a:blip r:embed="rId9"/>
          <a:stretch>
            <a:fillRect/>
          </a:stretch>
        </p:blipFill>
        <p:spPr>
          <a:xfrm>
            <a:off x="457876" y="2580796"/>
            <a:ext cx="1364549" cy="1008496"/>
          </a:xfrm>
          <a:prstGeom prst="rect">
            <a:avLst/>
          </a:prstGeom>
          <a:ln>
            <a:solidFill>
              <a:schemeClr val="accent1"/>
            </a:solidFill>
          </a:ln>
        </p:spPr>
      </p:pic>
      <p:sp>
        <p:nvSpPr>
          <p:cNvPr id="3" name="Text Placeholder 5">
            <a:extLst>
              <a:ext uri="{FF2B5EF4-FFF2-40B4-BE49-F238E27FC236}">
                <a16:creationId xmlns:a16="http://schemas.microsoft.com/office/drawing/2014/main" id="{41AC8B5A-9D6A-0BC3-688A-DE50C6030F6A}"/>
              </a:ext>
            </a:extLst>
          </p:cNvPr>
          <p:cNvSpPr txBox="1">
            <a:spLocks/>
          </p:cNvSpPr>
          <p:nvPr/>
        </p:nvSpPr>
        <p:spPr>
          <a:xfrm>
            <a:off x="259080" y="259200"/>
            <a:ext cx="10452100" cy="388800"/>
          </a:xfrm>
          <a:prstGeom prst="rect">
            <a:avLst/>
          </a:prstGeom>
        </p:spPr>
        <p:txBody>
          <a:bodyPr/>
          <a:lstStyle>
            <a:lvl1pPr marL="251982" indent="-251982"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panose="05000000000000000000" pitchFamily="2"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fontAlgn="auto">
              <a:spcAft>
                <a:spcPts val="0"/>
              </a:spcAft>
              <a:buNone/>
            </a:pPr>
            <a:r>
              <a:rPr lang="en-US" sz="2400" b="1" dirty="0">
                <a:solidFill>
                  <a:srgbClr val="00B9E5"/>
                </a:solidFill>
                <a:latin typeface="+mj-lt"/>
              </a:rPr>
              <a:t>EPLAN Generation for Transport System Components</a:t>
            </a:r>
          </a:p>
        </p:txBody>
      </p:sp>
      <p:sp>
        <p:nvSpPr>
          <p:cNvPr id="4" name="Content Placeholder 3">
            <a:extLst>
              <a:ext uri="{FF2B5EF4-FFF2-40B4-BE49-F238E27FC236}">
                <a16:creationId xmlns:a16="http://schemas.microsoft.com/office/drawing/2014/main" id="{E920509D-3AB9-78C4-17AB-2754B18B4E73}"/>
              </a:ext>
            </a:extLst>
          </p:cNvPr>
          <p:cNvSpPr txBox="1">
            <a:spLocks/>
          </p:cNvSpPr>
          <p:nvPr/>
        </p:nvSpPr>
        <p:spPr>
          <a:xfrm>
            <a:off x="307747" y="1046849"/>
            <a:ext cx="10116413" cy="1219293"/>
          </a:xfrm>
          <a:prstGeom prst="rect">
            <a:avLst/>
          </a:prstGeom>
        </p:spPr>
        <p:txBody>
          <a:bodyPr vert="horz" lIns="0" tIns="0" rIns="0" bIns="0" rtlCol="0">
            <a:noAutofit/>
          </a:bodyPr>
          <a:lstStyle>
            <a:lvl1pPr marL="251982" indent="-251982"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panose="05000000000000000000" pitchFamily="2"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346075" indent="-285750" algn="just" fontAlgn="auto">
              <a:lnSpc>
                <a:spcPct val="100000"/>
              </a:lnSpc>
              <a:spcBef>
                <a:spcPts val="1200"/>
              </a:spcBef>
              <a:spcAft>
                <a:spcPts val="0"/>
              </a:spcAft>
            </a:pPr>
            <a:r>
              <a:rPr lang="en-US" sz="1500" dirty="0"/>
              <a:t>A custom python based </a:t>
            </a:r>
            <a:r>
              <a:rPr lang="en-US" sz="1500" dirty="0" err="1"/>
              <a:t>AddOn</a:t>
            </a:r>
            <a:r>
              <a:rPr lang="en-US" sz="1500" dirty="0"/>
              <a:t> for Visual Components was developed to extract relevant information of the mechatronic components present in the planning artifact and export it to a Domain specific data format. </a:t>
            </a:r>
          </a:p>
          <a:p>
            <a:pPr marL="346075" indent="-285750" algn="just" fontAlgn="auto">
              <a:lnSpc>
                <a:spcPct val="100000"/>
              </a:lnSpc>
              <a:spcBef>
                <a:spcPts val="1200"/>
              </a:spcBef>
              <a:spcAft>
                <a:spcPts val="0"/>
              </a:spcAft>
            </a:pPr>
            <a:r>
              <a:rPr lang="en-US" sz="1500" dirty="0"/>
              <a:t>The exported data is transformed into a domain-specific AutomationML instance hierarchy using predefined mapping schema and the System Unit Classes (SUCs) of the example production system exported from the Enterprise Architect Common Concept model (CCM).</a:t>
            </a:r>
          </a:p>
        </p:txBody>
      </p:sp>
      <p:pic>
        <p:nvPicPr>
          <p:cNvPr id="6" name="Picture 5">
            <a:extLst>
              <a:ext uri="{FF2B5EF4-FFF2-40B4-BE49-F238E27FC236}">
                <a16:creationId xmlns:a16="http://schemas.microsoft.com/office/drawing/2014/main" id="{46B63B7D-CF9E-A04C-CC3C-E574EDCC87FD}"/>
              </a:ext>
            </a:extLst>
          </p:cNvPr>
          <p:cNvPicPr>
            <a:picLocks noChangeAspect="1"/>
          </p:cNvPicPr>
          <p:nvPr/>
        </p:nvPicPr>
        <p:blipFill>
          <a:blip r:embed="rId10"/>
          <a:stretch>
            <a:fillRect/>
          </a:stretch>
        </p:blipFill>
        <p:spPr>
          <a:xfrm>
            <a:off x="2348560" y="2575309"/>
            <a:ext cx="1560304" cy="2933242"/>
          </a:xfrm>
          <a:prstGeom prst="rect">
            <a:avLst/>
          </a:prstGeom>
          <a:ln>
            <a:solidFill>
              <a:schemeClr val="accent1"/>
            </a:solidFill>
          </a:ln>
        </p:spPr>
      </p:pic>
      <p:cxnSp>
        <p:nvCxnSpPr>
          <p:cNvPr id="11" name="Connector: Elbow 10">
            <a:extLst>
              <a:ext uri="{FF2B5EF4-FFF2-40B4-BE49-F238E27FC236}">
                <a16:creationId xmlns:a16="http://schemas.microsoft.com/office/drawing/2014/main" id="{429B3333-29B4-9F4A-4DCC-44FA96A08687}"/>
              </a:ext>
            </a:extLst>
          </p:cNvPr>
          <p:cNvCxnSpPr>
            <a:stCxn id="29" idx="3"/>
            <a:endCxn id="6" idx="1"/>
          </p:cNvCxnSpPr>
          <p:nvPr/>
        </p:nvCxnSpPr>
        <p:spPr>
          <a:xfrm flipV="1">
            <a:off x="1790300" y="4041930"/>
            <a:ext cx="558260" cy="40779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2619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EF8FC-2924-F482-7743-9D996117DA66}"/>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1B32CA4-EB2A-6AE6-520B-9D714DA258CF}"/>
              </a:ext>
            </a:extLst>
          </p:cNvPr>
          <p:cNvSpPr>
            <a:spLocks noGrp="1"/>
          </p:cNvSpPr>
          <p:nvPr>
            <p:ph type="sldNum" sz="quarter" idx="12"/>
          </p:nvPr>
        </p:nvSpPr>
        <p:spPr/>
        <p:txBody>
          <a:bodyPr/>
          <a:lstStyle/>
          <a:p>
            <a:fld id="{4898AEC0-503E-4FA4-859C-D0F72D6E3F79}" type="slidenum">
              <a:rPr lang="en-US" noProof="1" smtClean="0"/>
              <a:pPr/>
              <a:t>14</a:t>
            </a:fld>
            <a:endParaRPr lang="en-US" noProof="1"/>
          </a:p>
        </p:txBody>
      </p:sp>
      <p:sp>
        <p:nvSpPr>
          <p:cNvPr id="10" name="Title 3">
            <a:extLst>
              <a:ext uri="{FF2B5EF4-FFF2-40B4-BE49-F238E27FC236}">
                <a16:creationId xmlns:a16="http://schemas.microsoft.com/office/drawing/2014/main" id="{33F501A6-1462-5643-76DD-9F84A8BBE102}"/>
              </a:ext>
            </a:extLst>
          </p:cNvPr>
          <p:cNvSpPr txBox="1">
            <a:spLocks/>
          </p:cNvSpPr>
          <p:nvPr/>
        </p:nvSpPr>
        <p:spPr>
          <a:xfrm>
            <a:off x="259080" y="674127"/>
            <a:ext cx="10452100" cy="388800"/>
          </a:xfrm>
          <a:prstGeom prst="rect">
            <a:avLst/>
          </a:prstGeom>
        </p:spPr>
        <p:txBody>
          <a:bodyPr/>
          <a:lstStyle>
            <a:lvl1pPr algn="l" defTabSz="914333" rtl="0" eaLnBrk="1" latinLnBrk="0" hangingPunct="1">
              <a:lnSpc>
                <a:spcPct val="89000"/>
              </a:lnSpc>
              <a:spcBef>
                <a:spcPct val="0"/>
              </a:spcBef>
              <a:buNone/>
              <a:defRPr sz="2400" b="1" kern="1200" baseline="0">
                <a:solidFill>
                  <a:srgbClr val="00B9E5"/>
                </a:solidFill>
                <a:latin typeface="+mj-lt"/>
                <a:ea typeface="+mj-ea"/>
                <a:cs typeface="+mj-cs"/>
              </a:defRPr>
            </a:lvl1pPr>
          </a:lstStyle>
          <a:p>
            <a:pPr fontAlgn="auto">
              <a:spcAft>
                <a:spcPts val="0"/>
              </a:spcAft>
            </a:pPr>
            <a:r>
              <a:rPr lang="en-US" sz="2000" dirty="0">
                <a:solidFill>
                  <a:srgbClr val="002B49"/>
                </a:solidFill>
              </a:rPr>
              <a:t>SUC generation from Common Concept Model in Enterprise Architect (EA)</a:t>
            </a:r>
          </a:p>
        </p:txBody>
      </p:sp>
      <p:sp>
        <p:nvSpPr>
          <p:cNvPr id="3" name="Text Placeholder 5">
            <a:extLst>
              <a:ext uri="{FF2B5EF4-FFF2-40B4-BE49-F238E27FC236}">
                <a16:creationId xmlns:a16="http://schemas.microsoft.com/office/drawing/2014/main" id="{E4C3D430-7FD3-2CCF-4B87-8ECA6FCCA1FC}"/>
              </a:ext>
            </a:extLst>
          </p:cNvPr>
          <p:cNvSpPr txBox="1">
            <a:spLocks/>
          </p:cNvSpPr>
          <p:nvPr/>
        </p:nvSpPr>
        <p:spPr>
          <a:xfrm>
            <a:off x="259080" y="259200"/>
            <a:ext cx="10452100" cy="388800"/>
          </a:xfrm>
          <a:prstGeom prst="rect">
            <a:avLst/>
          </a:prstGeom>
        </p:spPr>
        <p:txBody>
          <a:bodyPr/>
          <a:lstStyle>
            <a:lvl1pPr marL="251982" indent="-251982"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panose="05000000000000000000" pitchFamily="2"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fontAlgn="auto">
              <a:spcAft>
                <a:spcPts val="0"/>
              </a:spcAft>
              <a:buNone/>
            </a:pPr>
            <a:r>
              <a:rPr lang="en-US" sz="2400" b="1" dirty="0">
                <a:solidFill>
                  <a:srgbClr val="00B9E5"/>
                </a:solidFill>
                <a:latin typeface="+mj-lt"/>
              </a:rPr>
              <a:t>EPLAN Generation for Transport System Components</a:t>
            </a:r>
          </a:p>
        </p:txBody>
      </p:sp>
      <p:sp>
        <p:nvSpPr>
          <p:cNvPr id="25" name="Content Placeholder 3">
            <a:extLst>
              <a:ext uri="{FF2B5EF4-FFF2-40B4-BE49-F238E27FC236}">
                <a16:creationId xmlns:a16="http://schemas.microsoft.com/office/drawing/2014/main" id="{EA6BA224-9F98-6C2F-39CA-38994593B124}"/>
              </a:ext>
            </a:extLst>
          </p:cNvPr>
          <p:cNvSpPr txBox="1">
            <a:spLocks/>
          </p:cNvSpPr>
          <p:nvPr/>
        </p:nvSpPr>
        <p:spPr>
          <a:xfrm>
            <a:off x="258445" y="1028586"/>
            <a:ext cx="10354129" cy="741215"/>
          </a:xfrm>
          <a:prstGeom prst="rect">
            <a:avLst/>
          </a:prstGeom>
        </p:spPr>
        <p:txBody>
          <a:bodyPr vert="horz" lIns="0" tIns="0" rIns="0" bIns="0" rtlCol="0">
            <a:noAutofit/>
          </a:bodyPr>
          <a:lstStyle>
            <a:lvl1pPr marL="251982" indent="-251982"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panose="05000000000000000000" pitchFamily="2"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60325" indent="0" algn="just" fontAlgn="auto">
              <a:lnSpc>
                <a:spcPct val="100000"/>
              </a:lnSpc>
              <a:spcBef>
                <a:spcPts val="1200"/>
              </a:spcBef>
              <a:spcAft>
                <a:spcPts val="0"/>
              </a:spcAft>
              <a:buFont typeface="Wingdings" panose="05000000000000000000" pitchFamily="2" charset="2"/>
              <a:buNone/>
            </a:pPr>
            <a:r>
              <a:rPr lang="en-US" sz="1400" dirty="0"/>
              <a:t>Modelled Common Concepts Diagram in EA for each view with defined attributes, relations to generate AML System Unit Classes (SUCs) for the </a:t>
            </a:r>
            <a:r>
              <a:rPr lang="en-US" sz="1400" dirty="0" err="1"/>
              <a:t>Eg.</a:t>
            </a:r>
            <a:r>
              <a:rPr lang="en-US" sz="1400" dirty="0"/>
              <a:t> Production System using RAMI 4.0 toolbox Add In. </a:t>
            </a:r>
          </a:p>
        </p:txBody>
      </p:sp>
      <p:sp>
        <p:nvSpPr>
          <p:cNvPr id="26" name="Content Placeholder 3">
            <a:extLst>
              <a:ext uri="{FF2B5EF4-FFF2-40B4-BE49-F238E27FC236}">
                <a16:creationId xmlns:a16="http://schemas.microsoft.com/office/drawing/2014/main" id="{8E655735-A6DB-1192-7165-E893EB69479F}"/>
              </a:ext>
            </a:extLst>
          </p:cNvPr>
          <p:cNvSpPr txBox="1">
            <a:spLocks/>
          </p:cNvSpPr>
          <p:nvPr/>
        </p:nvSpPr>
        <p:spPr>
          <a:xfrm>
            <a:off x="357831" y="5633821"/>
            <a:ext cx="10254743" cy="388801"/>
          </a:xfrm>
          <a:prstGeom prst="rect">
            <a:avLst/>
          </a:prstGeom>
        </p:spPr>
        <p:txBody>
          <a:bodyPr/>
          <a:lstStyle>
            <a:lvl1pPr marL="251982" indent="-251982"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panose="05000000000000000000" pitchFamily="2"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60325" indent="0" algn="ctr" fontAlgn="auto">
              <a:lnSpc>
                <a:spcPct val="100000"/>
              </a:lnSpc>
              <a:spcBef>
                <a:spcPts val="1200"/>
              </a:spcBef>
              <a:spcAft>
                <a:spcPts val="0"/>
              </a:spcAft>
              <a:buNone/>
            </a:pPr>
            <a:r>
              <a:rPr lang="en-US" sz="800" b="1" i="1" dirty="0"/>
              <a:t>Fig: Left:</a:t>
            </a:r>
            <a:r>
              <a:rPr lang="en-US" sz="800" i="1" dirty="0"/>
              <a:t> EPLAN Domain DIAMOND Common Concept Model Diagram for the </a:t>
            </a:r>
            <a:r>
              <a:rPr lang="en-US" sz="800" i="1" dirty="0" err="1"/>
              <a:t>Eg.</a:t>
            </a:r>
            <a:r>
              <a:rPr lang="en-US" sz="800" i="1" dirty="0"/>
              <a:t> Production System (CC: Motor) , </a:t>
            </a:r>
            <a:r>
              <a:rPr lang="en-US" sz="800" b="1" i="1" dirty="0"/>
              <a:t>Right</a:t>
            </a:r>
            <a:r>
              <a:rPr lang="en-US" sz="800" i="1" dirty="0"/>
              <a:t>: Motor Concept Attributes in VC_View and EPLAN_View</a:t>
            </a:r>
          </a:p>
        </p:txBody>
      </p:sp>
      <p:pic>
        <p:nvPicPr>
          <p:cNvPr id="8" name="Picture 7">
            <a:extLst>
              <a:ext uri="{FF2B5EF4-FFF2-40B4-BE49-F238E27FC236}">
                <a16:creationId xmlns:a16="http://schemas.microsoft.com/office/drawing/2014/main" id="{2CD04C87-6DF6-EE0D-33CE-53AD7C61D8F4}"/>
              </a:ext>
            </a:extLst>
          </p:cNvPr>
          <p:cNvPicPr>
            <a:picLocks noChangeAspect="1"/>
          </p:cNvPicPr>
          <p:nvPr/>
        </p:nvPicPr>
        <p:blipFill>
          <a:blip r:embed="rId2"/>
          <a:srcRect t="987" b="10752"/>
          <a:stretch/>
        </p:blipFill>
        <p:spPr>
          <a:xfrm>
            <a:off x="6591443" y="1700303"/>
            <a:ext cx="3132135" cy="1936978"/>
          </a:xfrm>
          <a:prstGeom prst="rect">
            <a:avLst/>
          </a:prstGeom>
          <a:ln>
            <a:solidFill>
              <a:schemeClr val="accent1"/>
            </a:solidFill>
          </a:ln>
        </p:spPr>
      </p:pic>
      <p:pic>
        <p:nvPicPr>
          <p:cNvPr id="11" name="Picture 10">
            <a:extLst>
              <a:ext uri="{FF2B5EF4-FFF2-40B4-BE49-F238E27FC236}">
                <a16:creationId xmlns:a16="http://schemas.microsoft.com/office/drawing/2014/main" id="{418D2749-D9BA-5AA9-6DBB-2F1D629CDE47}"/>
              </a:ext>
            </a:extLst>
          </p:cNvPr>
          <p:cNvPicPr>
            <a:picLocks noChangeAspect="1"/>
          </p:cNvPicPr>
          <p:nvPr/>
        </p:nvPicPr>
        <p:blipFill>
          <a:blip r:embed="rId3"/>
          <a:stretch>
            <a:fillRect/>
          </a:stretch>
        </p:blipFill>
        <p:spPr>
          <a:xfrm>
            <a:off x="392318" y="2641664"/>
            <a:ext cx="4550393" cy="2745837"/>
          </a:xfrm>
          <a:prstGeom prst="rect">
            <a:avLst/>
          </a:prstGeom>
          <a:ln>
            <a:solidFill>
              <a:schemeClr val="accent1"/>
            </a:solidFill>
          </a:ln>
        </p:spPr>
      </p:pic>
      <p:pic>
        <p:nvPicPr>
          <p:cNvPr id="13" name="Picture 12">
            <a:extLst>
              <a:ext uri="{FF2B5EF4-FFF2-40B4-BE49-F238E27FC236}">
                <a16:creationId xmlns:a16="http://schemas.microsoft.com/office/drawing/2014/main" id="{33115A04-0684-90A7-E115-35D8E7BCF182}"/>
              </a:ext>
            </a:extLst>
          </p:cNvPr>
          <p:cNvPicPr>
            <a:picLocks noChangeAspect="1"/>
          </p:cNvPicPr>
          <p:nvPr/>
        </p:nvPicPr>
        <p:blipFill>
          <a:blip r:embed="rId4"/>
          <a:stretch>
            <a:fillRect/>
          </a:stretch>
        </p:blipFill>
        <p:spPr>
          <a:xfrm>
            <a:off x="392960" y="1665466"/>
            <a:ext cx="4550393" cy="902596"/>
          </a:xfrm>
          <a:prstGeom prst="rect">
            <a:avLst/>
          </a:prstGeom>
          <a:ln>
            <a:solidFill>
              <a:schemeClr val="accent1"/>
            </a:solidFill>
          </a:ln>
        </p:spPr>
      </p:pic>
      <p:pic>
        <p:nvPicPr>
          <p:cNvPr id="19" name="Picture 18">
            <a:extLst>
              <a:ext uri="{FF2B5EF4-FFF2-40B4-BE49-F238E27FC236}">
                <a16:creationId xmlns:a16="http://schemas.microsoft.com/office/drawing/2014/main" id="{1668B7EC-0797-DFD0-1114-4856AE1EFA05}"/>
              </a:ext>
            </a:extLst>
          </p:cNvPr>
          <p:cNvPicPr>
            <a:picLocks noChangeAspect="1"/>
          </p:cNvPicPr>
          <p:nvPr/>
        </p:nvPicPr>
        <p:blipFill>
          <a:blip r:embed="rId5"/>
          <a:srcRect t="7384" b="6608"/>
          <a:stretch/>
        </p:blipFill>
        <p:spPr>
          <a:xfrm>
            <a:off x="6591443" y="4047744"/>
            <a:ext cx="3137204" cy="1341071"/>
          </a:xfrm>
          <a:prstGeom prst="rect">
            <a:avLst/>
          </a:prstGeom>
          <a:ln>
            <a:solidFill>
              <a:schemeClr val="accent1"/>
            </a:solidFill>
          </a:ln>
        </p:spPr>
      </p:pic>
      <p:sp>
        <p:nvSpPr>
          <p:cNvPr id="21" name="Arrow: Curved Right 20">
            <a:extLst>
              <a:ext uri="{FF2B5EF4-FFF2-40B4-BE49-F238E27FC236}">
                <a16:creationId xmlns:a16="http://schemas.microsoft.com/office/drawing/2014/main" id="{997D2F58-7BA9-F13F-A472-936088F4FAB5}"/>
              </a:ext>
            </a:extLst>
          </p:cNvPr>
          <p:cNvSpPr/>
          <p:nvPr/>
        </p:nvSpPr>
        <p:spPr>
          <a:xfrm>
            <a:off x="5325887" y="2641663"/>
            <a:ext cx="1254035" cy="2421827"/>
          </a:xfrm>
          <a:prstGeom prst="curvedRightArrow">
            <a:avLst/>
          </a:prstGeom>
          <a:ln/>
        </p:spPr>
        <p:style>
          <a:lnRef idx="1">
            <a:schemeClr val="accent6"/>
          </a:lnRef>
          <a:fillRef idx="3">
            <a:schemeClr val="accent6"/>
          </a:fillRef>
          <a:effectRef idx="2">
            <a:schemeClr val="accent6"/>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100" b="0" i="0" u="none" strike="noStrike" kern="0" cap="none" spc="0" normalizeH="0" baseline="0" noProof="0" dirty="0">
              <a:ln>
                <a:noFill/>
              </a:ln>
              <a:solidFill>
                <a:srgbClr val="000000"/>
              </a:solidFill>
              <a:effectLst/>
              <a:uLnTx/>
              <a:uFillTx/>
              <a:latin typeface="Bosch Office Sans"/>
              <a:ea typeface="+mn-ea"/>
              <a:cs typeface="+mn-cs"/>
            </a:endParaRPr>
          </a:p>
        </p:txBody>
      </p:sp>
    </p:spTree>
    <p:extLst>
      <p:ext uri="{BB962C8B-B14F-4D97-AF65-F5344CB8AC3E}">
        <p14:creationId xmlns:p14="http://schemas.microsoft.com/office/powerpoint/2010/main" val="1371866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AB482-67E5-1D58-D558-EC2E12D636AB}"/>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729C178-B8F5-AA6C-BC1B-437F4EFCBFF2}"/>
              </a:ext>
            </a:extLst>
          </p:cNvPr>
          <p:cNvSpPr>
            <a:spLocks noGrp="1"/>
          </p:cNvSpPr>
          <p:nvPr>
            <p:ph type="sldNum" sz="quarter" idx="12"/>
          </p:nvPr>
        </p:nvSpPr>
        <p:spPr/>
        <p:txBody>
          <a:bodyPr/>
          <a:lstStyle/>
          <a:p>
            <a:fld id="{4898AEC0-503E-4FA4-859C-D0F72D6E3F79}" type="slidenum">
              <a:rPr lang="en-US" noProof="1" smtClean="0"/>
              <a:pPr/>
              <a:t>15</a:t>
            </a:fld>
            <a:endParaRPr lang="en-US" noProof="1"/>
          </a:p>
        </p:txBody>
      </p:sp>
      <p:sp>
        <p:nvSpPr>
          <p:cNvPr id="10" name="Title 3">
            <a:extLst>
              <a:ext uri="{FF2B5EF4-FFF2-40B4-BE49-F238E27FC236}">
                <a16:creationId xmlns:a16="http://schemas.microsoft.com/office/drawing/2014/main" id="{0FBD2594-F0BA-8F3A-7E72-487011EEDB2C}"/>
              </a:ext>
            </a:extLst>
          </p:cNvPr>
          <p:cNvSpPr txBox="1">
            <a:spLocks/>
          </p:cNvSpPr>
          <p:nvPr/>
        </p:nvSpPr>
        <p:spPr>
          <a:xfrm>
            <a:off x="259080" y="674127"/>
            <a:ext cx="10452100" cy="388800"/>
          </a:xfrm>
          <a:prstGeom prst="rect">
            <a:avLst/>
          </a:prstGeom>
        </p:spPr>
        <p:txBody>
          <a:bodyPr/>
          <a:lstStyle>
            <a:lvl1pPr algn="l" defTabSz="914333" rtl="0" eaLnBrk="1" latinLnBrk="0" hangingPunct="1">
              <a:lnSpc>
                <a:spcPct val="89000"/>
              </a:lnSpc>
              <a:spcBef>
                <a:spcPct val="0"/>
              </a:spcBef>
              <a:buNone/>
              <a:defRPr sz="2400" b="1" kern="1200" baseline="0">
                <a:solidFill>
                  <a:srgbClr val="00B9E5"/>
                </a:solidFill>
                <a:latin typeface="+mj-lt"/>
                <a:ea typeface="+mj-ea"/>
                <a:cs typeface="+mj-cs"/>
              </a:defRPr>
            </a:lvl1pPr>
          </a:lstStyle>
          <a:p>
            <a:pPr fontAlgn="auto">
              <a:spcAft>
                <a:spcPts val="0"/>
              </a:spcAft>
            </a:pPr>
            <a:r>
              <a:rPr lang="en-US" sz="2000" dirty="0">
                <a:solidFill>
                  <a:srgbClr val="002B49"/>
                </a:solidFill>
              </a:rPr>
              <a:t>Next Steps/ Work in progress</a:t>
            </a:r>
          </a:p>
        </p:txBody>
      </p:sp>
      <p:sp>
        <p:nvSpPr>
          <p:cNvPr id="2" name="Content Placeholder 2">
            <a:extLst>
              <a:ext uri="{FF2B5EF4-FFF2-40B4-BE49-F238E27FC236}">
                <a16:creationId xmlns:a16="http://schemas.microsoft.com/office/drawing/2014/main" id="{CA89DDA0-DA1D-FF43-CAFF-3B35F55DF159}"/>
              </a:ext>
            </a:extLst>
          </p:cNvPr>
          <p:cNvSpPr txBox="1">
            <a:spLocks/>
          </p:cNvSpPr>
          <p:nvPr/>
        </p:nvSpPr>
        <p:spPr>
          <a:xfrm>
            <a:off x="259080" y="989897"/>
            <a:ext cx="10452100" cy="4824163"/>
          </a:xfrm>
          <a:prstGeom prst="rect">
            <a:avLst/>
          </a:prstGeom>
        </p:spPr>
        <p:txBody>
          <a:bodyPr/>
          <a:lstStyle>
            <a:lvl1pPr marL="251982" indent="-251982"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panose="05000000000000000000" pitchFamily="2"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algn="just" fontAlgn="auto">
              <a:lnSpc>
                <a:spcPct val="150000"/>
              </a:lnSpc>
              <a:spcAft>
                <a:spcPts val="0"/>
              </a:spcAft>
            </a:pPr>
            <a:r>
              <a:rPr lang="en-US" sz="1400" dirty="0"/>
              <a:t>Utilizing the knowledge from DIAMOND PPR-AML tool to integrate the domain specific views and generate global domain integrated AML information model / DIAMOND Common Data Model.</a:t>
            </a:r>
          </a:p>
          <a:p>
            <a:pPr algn="just" fontAlgn="auto">
              <a:lnSpc>
                <a:spcPct val="150000"/>
              </a:lnSpc>
              <a:spcAft>
                <a:spcPts val="0"/>
              </a:spcAft>
            </a:pPr>
            <a:r>
              <a:rPr lang="en-US" sz="1400" dirty="0"/>
              <a:t>Implementing a python-based exporter to EPLAN domain specific model from DIAMOND backbone followed by implementation of configuration template-based python translator to map information exported from DIAMOND backbone to create the eBUILD configurator file.</a:t>
            </a:r>
          </a:p>
          <a:p>
            <a:pPr algn="just" fontAlgn="auto">
              <a:lnSpc>
                <a:spcPct val="150000"/>
              </a:lnSpc>
              <a:spcAft>
                <a:spcPts val="0"/>
              </a:spcAft>
            </a:pPr>
            <a:r>
              <a:rPr lang="en-US" sz="1400" dirty="0"/>
              <a:t>Developing EPLAN eBUILD library for typical groups (Fluid power schematic, Electrical multi line schematic) and configurator for the TS2 components: Conveyor drives, Lift Transverse Unit, Stop gate and Sensors.</a:t>
            </a:r>
          </a:p>
          <a:p>
            <a:pPr algn="just" fontAlgn="auto">
              <a:lnSpc>
                <a:spcPct val="150000"/>
              </a:lnSpc>
              <a:spcAft>
                <a:spcPts val="0"/>
              </a:spcAft>
            </a:pPr>
            <a:r>
              <a:rPr lang="en-US" sz="1400" dirty="0"/>
              <a:t>Validating the complete engineering data logistics pipeline using a simplified simulation system and subsequently apply the validated approach to the example production system.</a:t>
            </a:r>
          </a:p>
          <a:p>
            <a:pPr algn="just" fontAlgn="auto">
              <a:lnSpc>
                <a:spcPct val="150000"/>
              </a:lnSpc>
              <a:spcAft>
                <a:spcPts val="0"/>
              </a:spcAft>
            </a:pPr>
            <a:endParaRPr lang="en-US" sz="1400" dirty="0"/>
          </a:p>
          <a:p>
            <a:pPr algn="just" fontAlgn="auto">
              <a:lnSpc>
                <a:spcPct val="150000"/>
              </a:lnSpc>
              <a:spcAft>
                <a:spcPts val="0"/>
              </a:spcAft>
            </a:pPr>
            <a:endParaRPr lang="en-US" sz="1400" dirty="0"/>
          </a:p>
        </p:txBody>
      </p:sp>
      <p:sp>
        <p:nvSpPr>
          <p:cNvPr id="3" name="Text Placeholder 5">
            <a:extLst>
              <a:ext uri="{FF2B5EF4-FFF2-40B4-BE49-F238E27FC236}">
                <a16:creationId xmlns:a16="http://schemas.microsoft.com/office/drawing/2014/main" id="{27B26900-D08F-0CF9-30B7-6CF55473ABC1}"/>
              </a:ext>
            </a:extLst>
          </p:cNvPr>
          <p:cNvSpPr txBox="1">
            <a:spLocks/>
          </p:cNvSpPr>
          <p:nvPr/>
        </p:nvSpPr>
        <p:spPr>
          <a:xfrm>
            <a:off x="259080" y="259200"/>
            <a:ext cx="10452100" cy="388800"/>
          </a:xfrm>
          <a:prstGeom prst="rect">
            <a:avLst/>
          </a:prstGeom>
        </p:spPr>
        <p:txBody>
          <a:bodyPr/>
          <a:lstStyle>
            <a:lvl1pPr marL="251982" indent="-251982"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panose="05000000000000000000" pitchFamily="2"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fontAlgn="auto">
              <a:spcAft>
                <a:spcPts val="0"/>
              </a:spcAft>
              <a:buNone/>
            </a:pPr>
            <a:r>
              <a:rPr lang="en-US" sz="2400" b="1" dirty="0">
                <a:solidFill>
                  <a:srgbClr val="00B9E5"/>
                </a:solidFill>
                <a:latin typeface="+mj-lt"/>
              </a:rPr>
              <a:t>EPLAN Generation for Transport System Components</a:t>
            </a:r>
          </a:p>
        </p:txBody>
      </p:sp>
    </p:spTree>
    <p:extLst>
      <p:ext uri="{BB962C8B-B14F-4D97-AF65-F5344CB8AC3E}">
        <p14:creationId xmlns:p14="http://schemas.microsoft.com/office/powerpoint/2010/main" val="3264331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FDCBE-CB6E-CA5B-4407-43C2715A0BEC}"/>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1A73833-E516-67E4-DFAF-16468635397E}"/>
              </a:ext>
            </a:extLst>
          </p:cNvPr>
          <p:cNvSpPr>
            <a:spLocks noGrp="1"/>
          </p:cNvSpPr>
          <p:nvPr>
            <p:ph type="sldNum" sz="quarter" idx="12"/>
          </p:nvPr>
        </p:nvSpPr>
        <p:spPr/>
        <p:txBody>
          <a:bodyPr/>
          <a:lstStyle/>
          <a:p>
            <a:fld id="{4898AEC0-503E-4FA4-859C-D0F72D6E3F79}" type="slidenum">
              <a:rPr lang="en-US" noProof="1" smtClean="0"/>
              <a:pPr/>
              <a:t>16</a:t>
            </a:fld>
            <a:endParaRPr lang="en-US" noProof="1"/>
          </a:p>
        </p:txBody>
      </p:sp>
      <p:sp>
        <p:nvSpPr>
          <p:cNvPr id="10" name="Title 3">
            <a:extLst>
              <a:ext uri="{FF2B5EF4-FFF2-40B4-BE49-F238E27FC236}">
                <a16:creationId xmlns:a16="http://schemas.microsoft.com/office/drawing/2014/main" id="{C85351BE-9890-14F8-804D-70D8AD98C923}"/>
              </a:ext>
            </a:extLst>
          </p:cNvPr>
          <p:cNvSpPr txBox="1">
            <a:spLocks/>
          </p:cNvSpPr>
          <p:nvPr/>
        </p:nvSpPr>
        <p:spPr>
          <a:xfrm>
            <a:off x="259080" y="674127"/>
            <a:ext cx="10452100" cy="388800"/>
          </a:xfrm>
          <a:prstGeom prst="rect">
            <a:avLst/>
          </a:prstGeom>
        </p:spPr>
        <p:txBody>
          <a:bodyPr/>
          <a:lstStyle>
            <a:lvl1pPr algn="l" defTabSz="914333" rtl="0" eaLnBrk="1" latinLnBrk="0" hangingPunct="1">
              <a:lnSpc>
                <a:spcPct val="89000"/>
              </a:lnSpc>
              <a:spcBef>
                <a:spcPct val="0"/>
              </a:spcBef>
              <a:buNone/>
              <a:defRPr sz="2400" b="1" kern="1200" baseline="0">
                <a:solidFill>
                  <a:srgbClr val="00B9E5"/>
                </a:solidFill>
                <a:latin typeface="+mj-lt"/>
                <a:ea typeface="+mj-ea"/>
                <a:cs typeface="+mj-cs"/>
              </a:defRPr>
            </a:lvl1pPr>
          </a:lstStyle>
          <a:p>
            <a:pPr fontAlgn="auto">
              <a:spcAft>
                <a:spcPts val="0"/>
              </a:spcAft>
            </a:pPr>
            <a:r>
              <a:rPr lang="en-US" sz="2000" dirty="0">
                <a:solidFill>
                  <a:srgbClr val="002B49"/>
                </a:solidFill>
              </a:rPr>
              <a:t>Open points</a:t>
            </a:r>
          </a:p>
        </p:txBody>
      </p:sp>
      <p:sp>
        <p:nvSpPr>
          <p:cNvPr id="2" name="Content Placeholder 2">
            <a:extLst>
              <a:ext uri="{FF2B5EF4-FFF2-40B4-BE49-F238E27FC236}">
                <a16:creationId xmlns:a16="http://schemas.microsoft.com/office/drawing/2014/main" id="{0C1B3AD2-46D3-0078-F3BA-A96033E63520}"/>
              </a:ext>
            </a:extLst>
          </p:cNvPr>
          <p:cNvSpPr txBox="1">
            <a:spLocks/>
          </p:cNvSpPr>
          <p:nvPr/>
        </p:nvSpPr>
        <p:spPr>
          <a:xfrm>
            <a:off x="259080" y="989897"/>
            <a:ext cx="10452100" cy="4824163"/>
          </a:xfrm>
          <a:prstGeom prst="rect">
            <a:avLst/>
          </a:prstGeom>
        </p:spPr>
        <p:txBody>
          <a:bodyPr/>
          <a:lstStyle>
            <a:lvl1pPr marL="251982" indent="-251982"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panose="05000000000000000000" pitchFamily="2"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algn="just">
              <a:lnSpc>
                <a:spcPct val="150000"/>
              </a:lnSpc>
            </a:pPr>
            <a:r>
              <a:rPr lang="en-US" sz="1400" dirty="0"/>
              <a:t>EPLAN – How can automatic numbering of Device Tags (DTs) for the generated eBUILD schematics be achieved? At present the generated schematics does not generate automatically numbered DTs for devices.</a:t>
            </a:r>
          </a:p>
          <a:p>
            <a:pPr algn="just">
              <a:lnSpc>
                <a:spcPct val="150000"/>
              </a:lnSpc>
            </a:pPr>
            <a:r>
              <a:rPr lang="en-US" sz="1400" dirty="0"/>
              <a:t>EPLAN - How can interruption points be defined and connected with required cross-referencing for generated schematics using typical groups? (How can this cross-referencing information be included in eBUILD?)</a:t>
            </a:r>
          </a:p>
          <a:p>
            <a:pPr marL="282575" indent="0" algn="just">
              <a:lnSpc>
                <a:spcPct val="150000"/>
              </a:lnSpc>
              <a:buNone/>
            </a:pPr>
            <a:r>
              <a:rPr lang="en-US" sz="1400" b="1" dirty="0"/>
              <a:t>Interruption points</a:t>
            </a:r>
            <a:r>
              <a:rPr lang="en-US" sz="1400" dirty="0"/>
              <a:t> denote the continuation of auto connecting lines through multiple columns or pages of the schematic. Interruption points are used where certain potentials or signals must be spread over multiple schematic pages.</a:t>
            </a:r>
          </a:p>
          <a:p>
            <a:pPr lvl="0" algn="just">
              <a:lnSpc>
                <a:spcPct val="150000"/>
              </a:lnSpc>
            </a:pPr>
            <a:endParaRPr lang="en-US" sz="1400" dirty="0"/>
          </a:p>
          <a:p>
            <a:pPr algn="just" fontAlgn="auto">
              <a:lnSpc>
                <a:spcPct val="150000"/>
              </a:lnSpc>
              <a:spcAft>
                <a:spcPts val="0"/>
              </a:spcAft>
            </a:pPr>
            <a:endParaRPr lang="en-US" sz="1200" dirty="0"/>
          </a:p>
          <a:p>
            <a:pPr algn="just" fontAlgn="auto">
              <a:lnSpc>
                <a:spcPct val="150000"/>
              </a:lnSpc>
              <a:spcAft>
                <a:spcPts val="0"/>
              </a:spcAft>
            </a:pPr>
            <a:endParaRPr lang="en-US" sz="1200" dirty="0"/>
          </a:p>
        </p:txBody>
      </p:sp>
      <p:sp>
        <p:nvSpPr>
          <p:cNvPr id="3" name="Text Placeholder 5">
            <a:extLst>
              <a:ext uri="{FF2B5EF4-FFF2-40B4-BE49-F238E27FC236}">
                <a16:creationId xmlns:a16="http://schemas.microsoft.com/office/drawing/2014/main" id="{C6E3C4F5-2E73-69E6-4645-08EAF13CFC7E}"/>
              </a:ext>
            </a:extLst>
          </p:cNvPr>
          <p:cNvSpPr txBox="1">
            <a:spLocks/>
          </p:cNvSpPr>
          <p:nvPr/>
        </p:nvSpPr>
        <p:spPr>
          <a:xfrm>
            <a:off x="259080" y="259200"/>
            <a:ext cx="10452100" cy="388800"/>
          </a:xfrm>
          <a:prstGeom prst="rect">
            <a:avLst/>
          </a:prstGeom>
        </p:spPr>
        <p:txBody>
          <a:bodyPr/>
          <a:lstStyle>
            <a:lvl1pPr marL="251982" indent="-251982"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panose="05000000000000000000" pitchFamily="2"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fontAlgn="auto">
              <a:spcAft>
                <a:spcPts val="0"/>
              </a:spcAft>
              <a:buNone/>
            </a:pPr>
            <a:r>
              <a:rPr lang="en-US" sz="2400" b="1" dirty="0">
                <a:solidFill>
                  <a:srgbClr val="00B9E5"/>
                </a:solidFill>
                <a:latin typeface="+mj-lt"/>
              </a:rPr>
              <a:t>EPLAN Generation for Transport System Components</a:t>
            </a:r>
          </a:p>
        </p:txBody>
      </p:sp>
      <p:pic>
        <p:nvPicPr>
          <p:cNvPr id="6" name="Picture 5">
            <a:extLst>
              <a:ext uri="{FF2B5EF4-FFF2-40B4-BE49-F238E27FC236}">
                <a16:creationId xmlns:a16="http://schemas.microsoft.com/office/drawing/2014/main" id="{B770B606-247C-6185-B72B-B51DC7349F2F}"/>
              </a:ext>
            </a:extLst>
          </p:cNvPr>
          <p:cNvPicPr>
            <a:picLocks noChangeAspect="1"/>
          </p:cNvPicPr>
          <p:nvPr/>
        </p:nvPicPr>
        <p:blipFill>
          <a:blip r:embed="rId2"/>
          <a:stretch>
            <a:fillRect/>
          </a:stretch>
        </p:blipFill>
        <p:spPr>
          <a:xfrm>
            <a:off x="6863736" y="3418048"/>
            <a:ext cx="1556867" cy="1686605"/>
          </a:xfrm>
          <a:prstGeom prst="rect">
            <a:avLst/>
          </a:prstGeom>
          <a:ln>
            <a:solidFill>
              <a:schemeClr val="accent1"/>
            </a:solidFill>
          </a:ln>
        </p:spPr>
      </p:pic>
      <p:sp>
        <p:nvSpPr>
          <p:cNvPr id="7" name="Content Placeholder 3">
            <a:extLst>
              <a:ext uri="{FF2B5EF4-FFF2-40B4-BE49-F238E27FC236}">
                <a16:creationId xmlns:a16="http://schemas.microsoft.com/office/drawing/2014/main" id="{B7D1F243-809A-8E35-1FF5-ED80563055D7}"/>
              </a:ext>
            </a:extLst>
          </p:cNvPr>
          <p:cNvSpPr txBox="1">
            <a:spLocks/>
          </p:cNvSpPr>
          <p:nvPr/>
        </p:nvSpPr>
        <p:spPr>
          <a:xfrm>
            <a:off x="6370393" y="5104653"/>
            <a:ext cx="2543552" cy="278600"/>
          </a:xfrm>
          <a:prstGeom prst="rect">
            <a:avLst/>
          </a:prstGeom>
        </p:spPr>
        <p:txBody>
          <a:bodyPr/>
          <a:lstStyle>
            <a:lvl1pPr marL="251982" indent="-251982"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panose="05000000000000000000" pitchFamily="2"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60325" indent="0" algn="ctr" fontAlgn="auto">
              <a:lnSpc>
                <a:spcPct val="100000"/>
              </a:lnSpc>
              <a:spcBef>
                <a:spcPts val="1200"/>
              </a:spcBef>
              <a:spcAft>
                <a:spcPts val="0"/>
              </a:spcAft>
              <a:buNone/>
            </a:pPr>
            <a:r>
              <a:rPr lang="en-US" sz="800" i="1" dirty="0"/>
              <a:t>Fig: Eg. Interruption points for the AC Power rails</a:t>
            </a:r>
          </a:p>
        </p:txBody>
      </p:sp>
      <p:pic>
        <p:nvPicPr>
          <p:cNvPr id="9" name="Picture 8">
            <a:extLst>
              <a:ext uri="{FF2B5EF4-FFF2-40B4-BE49-F238E27FC236}">
                <a16:creationId xmlns:a16="http://schemas.microsoft.com/office/drawing/2014/main" id="{F3050A7A-C42F-16E1-5231-E461DF473CA6}"/>
              </a:ext>
            </a:extLst>
          </p:cNvPr>
          <p:cNvPicPr>
            <a:picLocks noChangeAspect="1"/>
          </p:cNvPicPr>
          <p:nvPr/>
        </p:nvPicPr>
        <p:blipFill>
          <a:blip r:embed="rId3"/>
          <a:stretch>
            <a:fillRect/>
          </a:stretch>
        </p:blipFill>
        <p:spPr>
          <a:xfrm>
            <a:off x="1928845" y="3418048"/>
            <a:ext cx="3555967" cy="1688941"/>
          </a:xfrm>
          <a:prstGeom prst="rect">
            <a:avLst/>
          </a:prstGeom>
          <a:ln>
            <a:solidFill>
              <a:schemeClr val="accent1"/>
            </a:solidFill>
          </a:ln>
        </p:spPr>
      </p:pic>
      <p:sp>
        <p:nvSpPr>
          <p:cNvPr id="11" name="Content Placeholder 3">
            <a:extLst>
              <a:ext uri="{FF2B5EF4-FFF2-40B4-BE49-F238E27FC236}">
                <a16:creationId xmlns:a16="http://schemas.microsoft.com/office/drawing/2014/main" id="{2642E704-D464-8572-797A-94E95101B1F6}"/>
              </a:ext>
            </a:extLst>
          </p:cNvPr>
          <p:cNvSpPr txBox="1">
            <a:spLocks/>
          </p:cNvSpPr>
          <p:nvPr/>
        </p:nvSpPr>
        <p:spPr>
          <a:xfrm>
            <a:off x="1928845" y="5104653"/>
            <a:ext cx="3555967" cy="278600"/>
          </a:xfrm>
          <a:prstGeom prst="rect">
            <a:avLst/>
          </a:prstGeom>
        </p:spPr>
        <p:txBody>
          <a:bodyPr/>
          <a:lstStyle>
            <a:lvl1pPr marL="251982" indent="-251982"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panose="05000000000000000000" pitchFamily="2"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60325" indent="0" algn="ctr" fontAlgn="auto">
              <a:lnSpc>
                <a:spcPct val="100000"/>
              </a:lnSpc>
              <a:spcBef>
                <a:spcPts val="1200"/>
              </a:spcBef>
              <a:spcAft>
                <a:spcPts val="0"/>
              </a:spcAft>
              <a:buNone/>
            </a:pPr>
            <a:r>
              <a:rPr lang="en-US" sz="800" i="1" dirty="0"/>
              <a:t>Fig: Eg. Motor starter DT (-K) not numbered automatically</a:t>
            </a:r>
          </a:p>
        </p:txBody>
      </p:sp>
    </p:spTree>
    <p:extLst>
      <p:ext uri="{BB962C8B-B14F-4D97-AF65-F5344CB8AC3E}">
        <p14:creationId xmlns:p14="http://schemas.microsoft.com/office/powerpoint/2010/main" val="3909120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255589-5351-A839-615E-B881A9CB25E5}"/>
              </a:ext>
            </a:extLst>
          </p:cNvPr>
          <p:cNvSpPr>
            <a:spLocks noGrp="1"/>
          </p:cNvSpPr>
          <p:nvPr>
            <p:ph type="title"/>
          </p:nvPr>
        </p:nvSpPr>
        <p:spPr/>
        <p:txBody>
          <a:bodyPr/>
          <a:lstStyle/>
          <a:p>
            <a:pPr algn="ctr"/>
            <a:r>
              <a:rPr lang="en-US" dirty="0">
                <a:solidFill>
                  <a:schemeClr val="bg1"/>
                </a:solidFill>
              </a:rPr>
              <a:t>THANK YOU</a:t>
            </a:r>
          </a:p>
        </p:txBody>
      </p:sp>
      <p:sp>
        <p:nvSpPr>
          <p:cNvPr id="2" name="Slide Number Placeholder 1">
            <a:extLst>
              <a:ext uri="{FF2B5EF4-FFF2-40B4-BE49-F238E27FC236}">
                <a16:creationId xmlns:a16="http://schemas.microsoft.com/office/drawing/2014/main" id="{2268EABA-2EFD-2DD6-0CD9-A66D2467C2D3}"/>
              </a:ext>
            </a:extLst>
          </p:cNvPr>
          <p:cNvSpPr>
            <a:spLocks noGrp="1"/>
          </p:cNvSpPr>
          <p:nvPr>
            <p:ph type="sldNum" sz="quarter" idx="12"/>
          </p:nvPr>
        </p:nvSpPr>
        <p:spPr/>
        <p:txBody>
          <a:bodyPr/>
          <a:lstStyle/>
          <a:p>
            <a:fld id="{4898AEC0-503E-4FA4-859C-D0F72D6E3F79}" type="slidenum">
              <a:rPr lang="en-US" noProof="1" smtClean="0"/>
              <a:pPr/>
              <a:t>17</a:t>
            </a:fld>
            <a:endParaRPr lang="en-US" noProof="1"/>
          </a:p>
        </p:txBody>
      </p:sp>
    </p:spTree>
    <p:extLst>
      <p:ext uri="{BB962C8B-B14F-4D97-AF65-F5344CB8AC3E}">
        <p14:creationId xmlns:p14="http://schemas.microsoft.com/office/powerpoint/2010/main" val="3415159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71AF2B4-FFCF-0D90-820F-7C2AB4CCF8D4}"/>
              </a:ext>
            </a:extLst>
          </p:cNvPr>
          <p:cNvSpPr>
            <a:spLocks noGrp="1"/>
          </p:cNvSpPr>
          <p:nvPr>
            <p:ph type="sldNum" sz="quarter" idx="12"/>
          </p:nvPr>
        </p:nvSpPr>
        <p:spPr/>
        <p:txBody>
          <a:bodyPr/>
          <a:lstStyle/>
          <a:p>
            <a:fld id="{4898AEC0-503E-4FA4-859C-D0F72D6E3F79}" type="slidenum">
              <a:rPr lang="en-US" noProof="1" smtClean="0"/>
              <a:pPr/>
              <a:t>2</a:t>
            </a:fld>
            <a:endParaRPr lang="en-US" noProof="1"/>
          </a:p>
        </p:txBody>
      </p:sp>
      <p:sp>
        <p:nvSpPr>
          <p:cNvPr id="10" name="Title 3">
            <a:extLst>
              <a:ext uri="{FF2B5EF4-FFF2-40B4-BE49-F238E27FC236}">
                <a16:creationId xmlns:a16="http://schemas.microsoft.com/office/drawing/2014/main" id="{2B9549F6-AA4F-48A1-015D-6D1C18C6B497}"/>
              </a:ext>
            </a:extLst>
          </p:cNvPr>
          <p:cNvSpPr txBox="1">
            <a:spLocks/>
          </p:cNvSpPr>
          <p:nvPr/>
        </p:nvSpPr>
        <p:spPr>
          <a:xfrm>
            <a:off x="259080" y="674127"/>
            <a:ext cx="10452100" cy="388800"/>
          </a:xfrm>
          <a:prstGeom prst="rect">
            <a:avLst/>
          </a:prstGeom>
        </p:spPr>
        <p:txBody>
          <a:bodyPr/>
          <a:lstStyle>
            <a:lvl1pPr algn="l" defTabSz="914333" rtl="0" eaLnBrk="1" latinLnBrk="0" hangingPunct="1">
              <a:lnSpc>
                <a:spcPct val="89000"/>
              </a:lnSpc>
              <a:spcBef>
                <a:spcPct val="0"/>
              </a:spcBef>
              <a:buNone/>
              <a:defRPr sz="2400" b="1" kern="1200" baseline="0">
                <a:solidFill>
                  <a:srgbClr val="00B9E5"/>
                </a:solidFill>
                <a:latin typeface="+mj-lt"/>
                <a:ea typeface="+mj-ea"/>
                <a:cs typeface="+mj-cs"/>
              </a:defRPr>
            </a:lvl1pPr>
          </a:lstStyle>
          <a:p>
            <a:pPr fontAlgn="auto">
              <a:spcAft>
                <a:spcPts val="0"/>
              </a:spcAft>
            </a:pPr>
            <a:r>
              <a:rPr lang="en-US" sz="2000" dirty="0">
                <a:solidFill>
                  <a:srgbClr val="002B49"/>
                </a:solidFill>
              </a:rPr>
              <a:t>Thesis Work Overview</a:t>
            </a:r>
          </a:p>
        </p:txBody>
      </p:sp>
      <p:sp>
        <p:nvSpPr>
          <p:cNvPr id="7" name="Text Placeholder 5">
            <a:extLst>
              <a:ext uri="{FF2B5EF4-FFF2-40B4-BE49-F238E27FC236}">
                <a16:creationId xmlns:a16="http://schemas.microsoft.com/office/drawing/2014/main" id="{E345DB74-FD5B-480D-6500-1363E8787B37}"/>
              </a:ext>
            </a:extLst>
          </p:cNvPr>
          <p:cNvSpPr txBox="1">
            <a:spLocks/>
          </p:cNvSpPr>
          <p:nvPr/>
        </p:nvSpPr>
        <p:spPr>
          <a:xfrm>
            <a:off x="259080" y="259200"/>
            <a:ext cx="10452100" cy="388800"/>
          </a:xfrm>
          <a:prstGeom prst="rect">
            <a:avLst/>
          </a:prstGeom>
        </p:spPr>
        <p:txBody>
          <a:bodyPr/>
          <a:lstStyle>
            <a:lvl1pPr marL="251982" indent="-251982"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panose="05000000000000000000" pitchFamily="2"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fontAlgn="auto">
              <a:spcAft>
                <a:spcPts val="0"/>
              </a:spcAft>
              <a:buNone/>
            </a:pPr>
            <a:r>
              <a:rPr lang="en-US" sz="2400" b="1" dirty="0">
                <a:solidFill>
                  <a:srgbClr val="00B9E5"/>
                </a:solidFill>
                <a:latin typeface="+mj-lt"/>
              </a:rPr>
              <a:t>EPLAN Generation for Transport System Components</a:t>
            </a:r>
          </a:p>
        </p:txBody>
      </p:sp>
      <p:sp>
        <p:nvSpPr>
          <p:cNvPr id="12" name="Content Placeholder 3">
            <a:extLst>
              <a:ext uri="{FF2B5EF4-FFF2-40B4-BE49-F238E27FC236}">
                <a16:creationId xmlns:a16="http://schemas.microsoft.com/office/drawing/2014/main" id="{DB57DDE9-F1D2-CCF7-0540-0FCD7905F37B}"/>
              </a:ext>
            </a:extLst>
          </p:cNvPr>
          <p:cNvSpPr txBox="1">
            <a:spLocks/>
          </p:cNvSpPr>
          <p:nvPr/>
        </p:nvSpPr>
        <p:spPr>
          <a:xfrm>
            <a:off x="1140824" y="5529438"/>
            <a:ext cx="8499566" cy="204645"/>
          </a:xfrm>
          <a:prstGeom prst="rect">
            <a:avLst/>
          </a:prstGeom>
        </p:spPr>
        <p:txBody>
          <a:bodyPr vert="horz" lIns="0" tIns="0" rIns="0" bIns="0" rtlCol="0">
            <a:noAutofit/>
          </a:bodyPr>
          <a:lstStyle>
            <a:lvl1pPr marL="251982" indent="-251982"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panose="05000000000000000000" pitchFamily="2"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60325" indent="0" algn="ctr" fontAlgn="auto">
              <a:lnSpc>
                <a:spcPct val="100000"/>
              </a:lnSpc>
              <a:spcBef>
                <a:spcPts val="1200"/>
              </a:spcBef>
              <a:spcAft>
                <a:spcPts val="0"/>
              </a:spcAft>
              <a:buFont typeface="Wingdings" panose="05000000000000000000" pitchFamily="2" charset="2"/>
              <a:buNone/>
            </a:pPr>
            <a:r>
              <a:rPr lang="en-US" sz="900" i="1" dirty="0"/>
              <a:t>Table:Thesis Overview </a:t>
            </a:r>
            <a:r>
              <a:rPr lang="en-US" sz="800" i="1" dirty="0"/>
              <a:t>Gantt</a:t>
            </a:r>
            <a:r>
              <a:rPr lang="en-US" sz="900" i="1" dirty="0"/>
              <a:t> Chart</a:t>
            </a:r>
          </a:p>
        </p:txBody>
      </p:sp>
      <p:pic>
        <p:nvPicPr>
          <p:cNvPr id="15" name="Picture 14">
            <a:extLst>
              <a:ext uri="{FF2B5EF4-FFF2-40B4-BE49-F238E27FC236}">
                <a16:creationId xmlns:a16="http://schemas.microsoft.com/office/drawing/2014/main" id="{6554044D-ABF9-C217-5172-25623E5F01FB}"/>
              </a:ext>
            </a:extLst>
          </p:cNvPr>
          <p:cNvPicPr>
            <a:picLocks noChangeAspect="1"/>
          </p:cNvPicPr>
          <p:nvPr/>
        </p:nvPicPr>
        <p:blipFill>
          <a:blip r:embed="rId2"/>
          <a:stretch>
            <a:fillRect/>
          </a:stretch>
        </p:blipFill>
        <p:spPr>
          <a:xfrm>
            <a:off x="999226" y="1062927"/>
            <a:ext cx="8895857" cy="4407431"/>
          </a:xfrm>
          <a:prstGeom prst="rect">
            <a:avLst/>
          </a:prstGeom>
          <a:ln>
            <a:solidFill>
              <a:schemeClr val="accent1"/>
            </a:solidFill>
          </a:ln>
        </p:spPr>
      </p:pic>
    </p:spTree>
    <p:extLst>
      <p:ext uri="{BB962C8B-B14F-4D97-AF65-F5344CB8AC3E}">
        <p14:creationId xmlns:p14="http://schemas.microsoft.com/office/powerpoint/2010/main" val="2254562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D8321-7A8E-133F-3E5C-6E1B0CCA4C54}"/>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C231339-42B8-2C3A-5DB5-2A5D4F9A2F47}"/>
              </a:ext>
            </a:extLst>
          </p:cNvPr>
          <p:cNvSpPr>
            <a:spLocks noGrp="1"/>
          </p:cNvSpPr>
          <p:nvPr>
            <p:ph sz="quarter" idx="1"/>
          </p:nvPr>
        </p:nvSpPr>
        <p:spPr>
          <a:xfrm>
            <a:off x="357050" y="1089049"/>
            <a:ext cx="10354129" cy="1192595"/>
          </a:xfrm>
        </p:spPr>
        <p:txBody>
          <a:bodyPr/>
          <a:lstStyle/>
          <a:p>
            <a:pPr marL="112713" indent="0" algn="just">
              <a:lnSpc>
                <a:spcPct val="100000"/>
              </a:lnSpc>
              <a:spcBef>
                <a:spcPts val="1200"/>
              </a:spcBef>
              <a:buNone/>
            </a:pPr>
            <a:r>
              <a:rPr lang="en-US" sz="1500" dirty="0"/>
              <a:t>To investigate the utilization of simulation/ planning models for Bosch Rexroth’s transfer system from Visual Components for the automated generation of electrical wiring diagrams within EPLAN and develop a systematic pipeline to facilitate this automation process.</a:t>
            </a:r>
          </a:p>
        </p:txBody>
      </p:sp>
      <p:sp>
        <p:nvSpPr>
          <p:cNvPr id="5" name="Slide Number Placeholder 4">
            <a:extLst>
              <a:ext uri="{FF2B5EF4-FFF2-40B4-BE49-F238E27FC236}">
                <a16:creationId xmlns:a16="http://schemas.microsoft.com/office/drawing/2014/main" id="{2B0BF885-E2B3-D8F4-4BB7-D2C76C244702}"/>
              </a:ext>
            </a:extLst>
          </p:cNvPr>
          <p:cNvSpPr>
            <a:spLocks noGrp="1"/>
          </p:cNvSpPr>
          <p:nvPr>
            <p:ph type="sldNum" sz="quarter" idx="12"/>
          </p:nvPr>
        </p:nvSpPr>
        <p:spPr/>
        <p:txBody>
          <a:bodyPr/>
          <a:lstStyle/>
          <a:p>
            <a:fld id="{4898AEC0-503E-4FA4-859C-D0F72D6E3F79}" type="slidenum">
              <a:rPr lang="en-US" noProof="1" smtClean="0"/>
              <a:pPr/>
              <a:t>3</a:t>
            </a:fld>
            <a:endParaRPr lang="en-US" noProof="1"/>
          </a:p>
        </p:txBody>
      </p:sp>
      <p:sp>
        <p:nvSpPr>
          <p:cNvPr id="9" name="Text Placeholder 5">
            <a:extLst>
              <a:ext uri="{FF2B5EF4-FFF2-40B4-BE49-F238E27FC236}">
                <a16:creationId xmlns:a16="http://schemas.microsoft.com/office/drawing/2014/main" id="{8C92D946-59BF-42F8-F8DB-025B36166168}"/>
              </a:ext>
            </a:extLst>
          </p:cNvPr>
          <p:cNvSpPr txBox="1">
            <a:spLocks/>
          </p:cNvSpPr>
          <p:nvPr/>
        </p:nvSpPr>
        <p:spPr>
          <a:xfrm>
            <a:off x="259080" y="259200"/>
            <a:ext cx="10452100" cy="388800"/>
          </a:xfrm>
          <a:prstGeom prst="rect">
            <a:avLst/>
          </a:prstGeom>
        </p:spPr>
        <p:txBody>
          <a:bodyPr/>
          <a:lstStyle>
            <a:lvl1pPr marL="251982" indent="-251982"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panose="05000000000000000000" pitchFamily="2"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fontAlgn="auto">
              <a:spcAft>
                <a:spcPts val="0"/>
              </a:spcAft>
              <a:buNone/>
            </a:pPr>
            <a:r>
              <a:rPr lang="en-US" sz="2400" b="1" dirty="0">
                <a:solidFill>
                  <a:srgbClr val="00B9E5"/>
                </a:solidFill>
                <a:latin typeface="+mj-lt"/>
              </a:rPr>
              <a:t>EPLAN Generation for Transport System Components</a:t>
            </a:r>
          </a:p>
        </p:txBody>
      </p:sp>
      <p:sp>
        <p:nvSpPr>
          <p:cNvPr id="10" name="Title 3">
            <a:extLst>
              <a:ext uri="{FF2B5EF4-FFF2-40B4-BE49-F238E27FC236}">
                <a16:creationId xmlns:a16="http://schemas.microsoft.com/office/drawing/2014/main" id="{14165D59-29FE-EBED-D102-68860E2752EF}"/>
              </a:ext>
            </a:extLst>
          </p:cNvPr>
          <p:cNvSpPr txBox="1">
            <a:spLocks/>
          </p:cNvSpPr>
          <p:nvPr/>
        </p:nvSpPr>
        <p:spPr>
          <a:xfrm>
            <a:off x="259080" y="674127"/>
            <a:ext cx="10452100" cy="388800"/>
          </a:xfrm>
          <a:prstGeom prst="rect">
            <a:avLst/>
          </a:prstGeom>
        </p:spPr>
        <p:txBody>
          <a:bodyPr/>
          <a:lstStyle>
            <a:lvl1pPr algn="l" defTabSz="914333" rtl="0" eaLnBrk="1" latinLnBrk="0" hangingPunct="1">
              <a:lnSpc>
                <a:spcPct val="89000"/>
              </a:lnSpc>
              <a:spcBef>
                <a:spcPct val="0"/>
              </a:spcBef>
              <a:buNone/>
              <a:defRPr sz="2400" b="1" kern="1200" baseline="0">
                <a:solidFill>
                  <a:srgbClr val="00B9E5"/>
                </a:solidFill>
                <a:latin typeface="+mj-lt"/>
                <a:ea typeface="+mj-ea"/>
                <a:cs typeface="+mj-cs"/>
              </a:defRPr>
            </a:lvl1pPr>
          </a:lstStyle>
          <a:p>
            <a:pPr fontAlgn="auto">
              <a:spcAft>
                <a:spcPts val="0"/>
              </a:spcAft>
            </a:pPr>
            <a:r>
              <a:rPr lang="en-US" sz="2000" dirty="0">
                <a:solidFill>
                  <a:srgbClr val="002B49"/>
                </a:solidFill>
              </a:rPr>
              <a:t>Objective</a:t>
            </a:r>
          </a:p>
        </p:txBody>
      </p:sp>
      <p:grpSp>
        <p:nvGrpSpPr>
          <p:cNvPr id="31" name="Group 30">
            <a:extLst>
              <a:ext uri="{FF2B5EF4-FFF2-40B4-BE49-F238E27FC236}">
                <a16:creationId xmlns:a16="http://schemas.microsoft.com/office/drawing/2014/main" id="{8A9EE6D4-8FBB-6D04-2E43-55D3E45FD72C}"/>
              </a:ext>
            </a:extLst>
          </p:cNvPr>
          <p:cNvGrpSpPr/>
          <p:nvPr/>
        </p:nvGrpSpPr>
        <p:grpSpPr>
          <a:xfrm>
            <a:off x="2209126" y="2079654"/>
            <a:ext cx="6276963" cy="2805944"/>
            <a:chOff x="2325667" y="2702829"/>
            <a:chExt cx="5974305" cy="2577831"/>
          </a:xfrm>
        </p:grpSpPr>
        <p:grpSp>
          <p:nvGrpSpPr>
            <p:cNvPr id="15" name="Gruppieren 4">
              <a:extLst>
                <a:ext uri="{FF2B5EF4-FFF2-40B4-BE49-F238E27FC236}">
                  <a16:creationId xmlns:a16="http://schemas.microsoft.com/office/drawing/2014/main" id="{F91439A9-1FA4-2D5E-5480-F55BB4F5F702}"/>
                </a:ext>
              </a:extLst>
            </p:cNvPr>
            <p:cNvGrpSpPr>
              <a:grpSpLocks noChangeAspect="1"/>
            </p:cNvGrpSpPr>
            <p:nvPr/>
          </p:nvGrpSpPr>
          <p:grpSpPr>
            <a:xfrm>
              <a:off x="2325667" y="2702829"/>
              <a:ext cx="5974305" cy="2577831"/>
              <a:chOff x="291153" y="2654960"/>
              <a:chExt cx="8093339" cy="3492166"/>
            </a:xfrm>
          </p:grpSpPr>
          <p:pic>
            <p:nvPicPr>
              <p:cNvPr id="16" name="Grafik 7">
                <a:extLst>
                  <a:ext uri="{FF2B5EF4-FFF2-40B4-BE49-F238E27FC236}">
                    <a16:creationId xmlns:a16="http://schemas.microsoft.com/office/drawing/2014/main" id="{3E91451E-247B-58E2-ACEF-09A19313FA32}"/>
                  </a:ext>
                </a:extLst>
              </p:cNvPr>
              <p:cNvPicPr>
                <a:picLocks noChangeAspect="1"/>
              </p:cNvPicPr>
              <p:nvPr/>
            </p:nvPicPr>
            <p:blipFill>
              <a:blip r:embed="rId2">
                <a:duotone>
                  <a:prstClr val="black"/>
                  <a:schemeClr val="accent2">
                    <a:tint val="45000"/>
                    <a:satMod val="400000"/>
                  </a:schemeClr>
                </a:duotone>
              </a:blip>
              <a:stretch>
                <a:fillRect/>
              </a:stretch>
            </p:blipFill>
            <p:spPr>
              <a:xfrm>
                <a:off x="300678" y="2654960"/>
                <a:ext cx="7993197" cy="3382511"/>
              </a:xfrm>
              <a:prstGeom prst="rect">
                <a:avLst/>
              </a:prstGeom>
            </p:spPr>
          </p:pic>
          <p:pic>
            <p:nvPicPr>
              <p:cNvPr id="17" name="Grafik 9">
                <a:extLst>
                  <a:ext uri="{FF2B5EF4-FFF2-40B4-BE49-F238E27FC236}">
                    <a16:creationId xmlns:a16="http://schemas.microsoft.com/office/drawing/2014/main" id="{BC864D07-4C84-5FAD-BE9B-3BFDCCAC76B0}"/>
                  </a:ext>
                </a:extLst>
              </p:cNvPr>
              <p:cNvPicPr>
                <a:picLocks noChangeAspect="1"/>
              </p:cNvPicPr>
              <p:nvPr/>
            </p:nvPicPr>
            <p:blipFill>
              <a:blip r:embed="rId3"/>
              <a:stretch>
                <a:fillRect/>
              </a:stretch>
            </p:blipFill>
            <p:spPr>
              <a:xfrm>
                <a:off x="391295" y="2739447"/>
                <a:ext cx="7993197" cy="3407679"/>
              </a:xfrm>
              <a:prstGeom prst="rect">
                <a:avLst/>
              </a:prstGeom>
            </p:spPr>
          </p:pic>
          <p:pic>
            <p:nvPicPr>
              <p:cNvPr id="18" name="Grafik 10">
                <a:extLst>
                  <a:ext uri="{FF2B5EF4-FFF2-40B4-BE49-F238E27FC236}">
                    <a16:creationId xmlns:a16="http://schemas.microsoft.com/office/drawing/2014/main" id="{B2B08EAC-05A7-A015-F28E-92520930096D}"/>
                  </a:ext>
                </a:extLst>
              </p:cNvPr>
              <p:cNvPicPr>
                <a:picLocks noChangeAspect="1"/>
              </p:cNvPicPr>
              <p:nvPr/>
            </p:nvPicPr>
            <p:blipFill>
              <a:blip r:embed="rId4"/>
              <a:stretch>
                <a:fillRect/>
              </a:stretch>
            </p:blipFill>
            <p:spPr>
              <a:xfrm>
                <a:off x="308818" y="2747238"/>
                <a:ext cx="1161754" cy="407888"/>
              </a:xfrm>
              <a:prstGeom prst="rect">
                <a:avLst/>
              </a:prstGeom>
            </p:spPr>
          </p:pic>
          <p:pic>
            <p:nvPicPr>
              <p:cNvPr id="20" name="Grafik 11">
                <a:extLst>
                  <a:ext uri="{FF2B5EF4-FFF2-40B4-BE49-F238E27FC236}">
                    <a16:creationId xmlns:a16="http://schemas.microsoft.com/office/drawing/2014/main" id="{F4D9BBCC-03E9-67A0-398C-A5A273E21EBE}"/>
                  </a:ext>
                </a:extLst>
              </p:cNvPr>
              <p:cNvPicPr>
                <a:picLocks noChangeAspect="1"/>
              </p:cNvPicPr>
              <p:nvPr/>
            </p:nvPicPr>
            <p:blipFill>
              <a:blip r:embed="rId5"/>
              <a:stretch>
                <a:fillRect/>
              </a:stretch>
            </p:blipFill>
            <p:spPr>
              <a:xfrm>
                <a:off x="291153" y="3184341"/>
                <a:ext cx="1169038" cy="418814"/>
              </a:xfrm>
              <a:prstGeom prst="rect">
                <a:avLst/>
              </a:prstGeom>
            </p:spPr>
          </p:pic>
        </p:grpSp>
        <p:sp>
          <p:nvSpPr>
            <p:cNvPr id="21" name="Rectangle: Rounded Corners 20">
              <a:extLst>
                <a:ext uri="{FF2B5EF4-FFF2-40B4-BE49-F238E27FC236}">
                  <a16:creationId xmlns:a16="http://schemas.microsoft.com/office/drawing/2014/main" id="{F6DBA4F5-F4E6-F612-9B5A-28DCC8A25FA1}"/>
                </a:ext>
              </a:extLst>
            </p:cNvPr>
            <p:cNvSpPr/>
            <p:nvPr/>
          </p:nvSpPr>
          <p:spPr>
            <a:xfrm>
              <a:off x="6182587" y="2785085"/>
              <a:ext cx="726577" cy="339037"/>
            </a:xfrm>
            <a:prstGeom prst="roundRect">
              <a:avLst/>
            </a:prstGeom>
            <a:solidFill>
              <a:schemeClr val="accent6">
                <a:lumMod val="60000"/>
                <a:lumOff val="40000"/>
              </a:schemeClr>
            </a:solidFill>
            <a:ln w="9525" cap="flat" cmpd="sng" algn="ctr">
              <a:solidFill>
                <a:srgbClr val="002B49"/>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800" i="0" u="none" strike="noStrike" kern="0" cap="none" spc="0" normalizeH="0" baseline="0" noProof="0" dirty="0">
                  <a:ln>
                    <a:noFill/>
                  </a:ln>
                  <a:solidFill>
                    <a:srgbClr val="000000"/>
                  </a:solidFill>
                  <a:effectLst/>
                  <a:uLnTx/>
                  <a:uFillTx/>
                  <a:latin typeface="Bosch Office Sans"/>
                  <a:ea typeface="+mn-ea"/>
                  <a:cs typeface="+mn-cs"/>
                </a:rPr>
                <a:t>Simulation</a:t>
              </a:r>
            </a:p>
          </p:txBody>
        </p:sp>
        <p:cxnSp>
          <p:nvCxnSpPr>
            <p:cNvPr id="22" name="Connector: Curved 21">
              <a:extLst>
                <a:ext uri="{FF2B5EF4-FFF2-40B4-BE49-F238E27FC236}">
                  <a16:creationId xmlns:a16="http://schemas.microsoft.com/office/drawing/2014/main" id="{49857088-C272-A3C4-CE8C-D8A80A148ACD}"/>
                </a:ext>
              </a:extLst>
            </p:cNvPr>
            <p:cNvCxnSpPr>
              <a:cxnSpLocks/>
            </p:cNvCxnSpPr>
            <p:nvPr/>
          </p:nvCxnSpPr>
          <p:spPr>
            <a:xfrm rot="5400000">
              <a:off x="6057989" y="3120187"/>
              <a:ext cx="514468" cy="461305"/>
            </a:xfrm>
            <a:prstGeom prst="curvedConnector3">
              <a:avLst>
                <a:gd name="adj1" fmla="val 50000"/>
              </a:avLst>
            </a:prstGeom>
            <a:ln>
              <a:tailEnd type="triangle"/>
            </a:ln>
          </p:spPr>
          <p:style>
            <a:lnRef idx="1">
              <a:schemeClr val="accent6"/>
            </a:lnRef>
            <a:fillRef idx="0">
              <a:schemeClr val="accent6"/>
            </a:fillRef>
            <a:effectRef idx="0">
              <a:schemeClr val="accent6"/>
            </a:effectRef>
            <a:fontRef idx="minor">
              <a:schemeClr val="tx1"/>
            </a:fontRef>
          </p:style>
        </p:cxnSp>
        <p:sp>
          <p:nvSpPr>
            <p:cNvPr id="27" name="TextBox 26">
              <a:extLst>
                <a:ext uri="{FF2B5EF4-FFF2-40B4-BE49-F238E27FC236}">
                  <a16:creationId xmlns:a16="http://schemas.microsoft.com/office/drawing/2014/main" id="{3047493A-71AA-5772-FD9F-6D683AE1BB60}"/>
                </a:ext>
              </a:extLst>
            </p:cNvPr>
            <p:cNvSpPr txBox="1"/>
            <p:nvPr/>
          </p:nvSpPr>
          <p:spPr>
            <a:xfrm>
              <a:off x="6545875" y="3260559"/>
              <a:ext cx="968829" cy="309208"/>
            </a:xfrm>
            <a:prstGeom prst="rect">
              <a:avLst/>
            </a:prstGeom>
            <a:noFill/>
          </p:spPr>
          <p:txBody>
            <a:bodyPr wrap="square" lIns="0" tIns="0" rIns="0" bIns="0" rtlCol="0">
              <a:noAutofit/>
            </a:bodyPr>
            <a:lstStyle/>
            <a:p>
              <a:pPr marR="0" defTabSz="914400" eaLnBrk="1" fontAlgn="auto" latinLnBrk="0" hangingPunct="1">
                <a:spcBef>
                  <a:spcPts val="500"/>
                </a:spcBef>
                <a:spcAft>
                  <a:spcPts val="0"/>
                </a:spcAft>
                <a:buClrTx/>
                <a:buSzTx/>
                <a:buFontTx/>
                <a:buNone/>
                <a:tabLst/>
              </a:pPr>
              <a:r>
                <a:rPr kumimoji="0" lang="en-US" sz="700" b="1" i="0" u="none" strike="noStrike" kern="0" cap="none" spc="0" normalizeH="0" baseline="0" noProof="0" dirty="0">
                  <a:ln>
                    <a:noFill/>
                  </a:ln>
                  <a:solidFill>
                    <a:srgbClr val="C00000"/>
                  </a:solidFill>
                  <a:effectLst/>
                  <a:uLnTx/>
                  <a:uFillTx/>
                </a:rPr>
                <a:t>Automated </a:t>
              </a:r>
            </a:p>
            <a:p>
              <a:pPr marR="0" defTabSz="914400" eaLnBrk="1" fontAlgn="auto" latinLnBrk="0" hangingPunct="1">
                <a:spcBef>
                  <a:spcPts val="500"/>
                </a:spcBef>
                <a:spcAft>
                  <a:spcPts val="0"/>
                </a:spcAft>
                <a:buClrTx/>
                <a:buSzTx/>
                <a:buFontTx/>
                <a:buNone/>
                <a:tabLst/>
              </a:pPr>
              <a:r>
                <a:rPr lang="en-US" sz="700" b="1" kern="0" dirty="0">
                  <a:solidFill>
                    <a:srgbClr val="C00000"/>
                  </a:solidFill>
                </a:rPr>
                <a:t>EPLAN</a:t>
              </a:r>
              <a:r>
                <a:rPr kumimoji="0" lang="en-US" sz="700" b="1" i="0" u="none" strike="noStrike" kern="0" cap="none" spc="0" normalizeH="0" baseline="0" noProof="0" dirty="0">
                  <a:ln>
                    <a:noFill/>
                  </a:ln>
                  <a:solidFill>
                    <a:srgbClr val="C00000"/>
                  </a:solidFill>
                  <a:effectLst/>
                  <a:uLnTx/>
                  <a:uFillTx/>
                </a:rPr>
                <a:t> generation</a:t>
              </a:r>
            </a:p>
          </p:txBody>
        </p:sp>
      </p:grpSp>
    </p:spTree>
    <p:extLst>
      <p:ext uri="{BB962C8B-B14F-4D97-AF65-F5344CB8AC3E}">
        <p14:creationId xmlns:p14="http://schemas.microsoft.com/office/powerpoint/2010/main" val="2925611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75D2D-5C32-5F9A-0236-CBBC158BA22F}"/>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41235B0-3261-7E72-F825-C794C3CED092}"/>
              </a:ext>
            </a:extLst>
          </p:cNvPr>
          <p:cNvSpPr>
            <a:spLocks noGrp="1"/>
          </p:cNvSpPr>
          <p:nvPr>
            <p:ph type="sldNum" sz="quarter" idx="12"/>
          </p:nvPr>
        </p:nvSpPr>
        <p:spPr/>
        <p:txBody>
          <a:bodyPr/>
          <a:lstStyle/>
          <a:p>
            <a:fld id="{4898AEC0-503E-4FA4-859C-D0F72D6E3F79}" type="slidenum">
              <a:rPr lang="en-US" noProof="1" smtClean="0"/>
              <a:pPr/>
              <a:t>4</a:t>
            </a:fld>
            <a:endParaRPr lang="en-US" noProof="1"/>
          </a:p>
        </p:txBody>
      </p:sp>
      <p:sp>
        <p:nvSpPr>
          <p:cNvPr id="4" name="Content Placeholder 3">
            <a:extLst>
              <a:ext uri="{FF2B5EF4-FFF2-40B4-BE49-F238E27FC236}">
                <a16:creationId xmlns:a16="http://schemas.microsoft.com/office/drawing/2014/main" id="{A69D5429-24A9-01B5-C222-4966163F23B2}"/>
              </a:ext>
            </a:extLst>
          </p:cNvPr>
          <p:cNvSpPr>
            <a:spLocks noGrp="1"/>
          </p:cNvSpPr>
          <p:nvPr>
            <p:ph sz="quarter" idx="4294967295"/>
          </p:nvPr>
        </p:nvSpPr>
        <p:spPr>
          <a:xfrm>
            <a:off x="307748" y="987425"/>
            <a:ext cx="10045927" cy="1071563"/>
          </a:xfrm>
        </p:spPr>
        <p:txBody>
          <a:bodyPr/>
          <a:lstStyle/>
          <a:p>
            <a:pPr marL="60325" indent="0" algn="just">
              <a:lnSpc>
                <a:spcPct val="100000"/>
              </a:lnSpc>
              <a:spcBef>
                <a:spcPts val="0"/>
              </a:spcBef>
              <a:buNone/>
            </a:pPr>
            <a:r>
              <a:rPr lang="en-US" sz="1500" dirty="0"/>
              <a:t>Conceptual development and prototypical application of an enhanced </a:t>
            </a:r>
            <a:r>
              <a:rPr lang="en-US" sz="1500" b="1" dirty="0"/>
              <a:t>engineering data logistics integrating the wiring plan generation based on simulation models </a:t>
            </a:r>
            <a:r>
              <a:rPr lang="en-US" sz="1500" dirty="0"/>
              <a:t>within the over-all engineering of production systems.</a:t>
            </a:r>
          </a:p>
        </p:txBody>
      </p:sp>
      <p:sp>
        <p:nvSpPr>
          <p:cNvPr id="10" name="Title 3">
            <a:extLst>
              <a:ext uri="{FF2B5EF4-FFF2-40B4-BE49-F238E27FC236}">
                <a16:creationId xmlns:a16="http://schemas.microsoft.com/office/drawing/2014/main" id="{FA28B63E-B585-AC45-0F38-B425C079D603}"/>
              </a:ext>
            </a:extLst>
          </p:cNvPr>
          <p:cNvSpPr txBox="1">
            <a:spLocks/>
          </p:cNvSpPr>
          <p:nvPr/>
        </p:nvSpPr>
        <p:spPr>
          <a:xfrm>
            <a:off x="259080" y="674127"/>
            <a:ext cx="10452100" cy="388800"/>
          </a:xfrm>
          <a:prstGeom prst="rect">
            <a:avLst/>
          </a:prstGeom>
        </p:spPr>
        <p:txBody>
          <a:bodyPr/>
          <a:lstStyle>
            <a:lvl1pPr algn="l" defTabSz="914333" rtl="0" eaLnBrk="1" latinLnBrk="0" hangingPunct="1">
              <a:lnSpc>
                <a:spcPct val="89000"/>
              </a:lnSpc>
              <a:spcBef>
                <a:spcPct val="0"/>
              </a:spcBef>
              <a:buNone/>
              <a:defRPr sz="2400" b="1" kern="1200" baseline="0">
                <a:solidFill>
                  <a:srgbClr val="00B9E5"/>
                </a:solidFill>
                <a:latin typeface="+mj-lt"/>
                <a:ea typeface="+mj-ea"/>
                <a:cs typeface="+mj-cs"/>
              </a:defRPr>
            </a:lvl1pPr>
          </a:lstStyle>
          <a:p>
            <a:pPr fontAlgn="auto">
              <a:spcAft>
                <a:spcPts val="0"/>
              </a:spcAft>
            </a:pPr>
            <a:r>
              <a:rPr lang="en-US" sz="2000" dirty="0">
                <a:solidFill>
                  <a:srgbClr val="002B49"/>
                </a:solidFill>
              </a:rPr>
              <a:t>Main Task</a:t>
            </a:r>
          </a:p>
        </p:txBody>
      </p:sp>
      <p:sp>
        <p:nvSpPr>
          <p:cNvPr id="11" name="Text Placeholder 5">
            <a:extLst>
              <a:ext uri="{FF2B5EF4-FFF2-40B4-BE49-F238E27FC236}">
                <a16:creationId xmlns:a16="http://schemas.microsoft.com/office/drawing/2014/main" id="{9C129630-B15B-3292-BEA1-724BB130FA39}"/>
              </a:ext>
            </a:extLst>
          </p:cNvPr>
          <p:cNvSpPr txBox="1">
            <a:spLocks/>
          </p:cNvSpPr>
          <p:nvPr/>
        </p:nvSpPr>
        <p:spPr>
          <a:xfrm>
            <a:off x="259080" y="259200"/>
            <a:ext cx="10452100" cy="388800"/>
          </a:xfrm>
          <a:prstGeom prst="rect">
            <a:avLst/>
          </a:prstGeom>
        </p:spPr>
        <p:txBody>
          <a:bodyPr/>
          <a:lstStyle>
            <a:lvl1pPr marL="251982" indent="-251982"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panose="05000000000000000000" pitchFamily="2"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fontAlgn="auto">
              <a:spcAft>
                <a:spcPts val="0"/>
              </a:spcAft>
              <a:buNone/>
            </a:pPr>
            <a:r>
              <a:rPr lang="en-US" sz="2400" b="1" dirty="0">
                <a:solidFill>
                  <a:srgbClr val="00B9E5"/>
                </a:solidFill>
                <a:latin typeface="+mj-lt"/>
              </a:rPr>
              <a:t>EPLAN Generation for Transport System Components</a:t>
            </a:r>
          </a:p>
        </p:txBody>
      </p:sp>
      <p:sp>
        <p:nvSpPr>
          <p:cNvPr id="6" name="Content Placeholder 3">
            <a:extLst>
              <a:ext uri="{FF2B5EF4-FFF2-40B4-BE49-F238E27FC236}">
                <a16:creationId xmlns:a16="http://schemas.microsoft.com/office/drawing/2014/main" id="{D5CEBC59-349E-F4D1-41A6-491C1DE2F9A2}"/>
              </a:ext>
            </a:extLst>
          </p:cNvPr>
          <p:cNvSpPr txBox="1">
            <a:spLocks/>
          </p:cNvSpPr>
          <p:nvPr/>
        </p:nvSpPr>
        <p:spPr>
          <a:xfrm>
            <a:off x="307748" y="1630340"/>
            <a:ext cx="6781620" cy="388801"/>
          </a:xfrm>
          <a:prstGeom prst="rect">
            <a:avLst/>
          </a:prstGeom>
        </p:spPr>
        <p:txBody>
          <a:bodyPr vert="horz" lIns="0" tIns="0" rIns="0" bIns="0" rtlCol="0">
            <a:noAutofit/>
          </a:bodyPr>
          <a:lstStyle>
            <a:lvl1pPr marL="251982" indent="-251982"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panose="05000000000000000000" pitchFamily="2"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60325" indent="0" algn="just" fontAlgn="auto">
              <a:lnSpc>
                <a:spcPct val="100000"/>
              </a:lnSpc>
              <a:spcBef>
                <a:spcPts val="1200"/>
              </a:spcBef>
              <a:spcAft>
                <a:spcPts val="0"/>
              </a:spcAft>
              <a:buFont typeface="Wingdings" panose="05000000000000000000" pitchFamily="2" charset="2"/>
              <a:buNone/>
            </a:pPr>
            <a:r>
              <a:rPr lang="en-US" sz="1600" b="1" i="1" u="sng" dirty="0"/>
              <a:t>Subtask 2 : Development of Information Models</a:t>
            </a:r>
          </a:p>
        </p:txBody>
      </p:sp>
      <p:sp>
        <p:nvSpPr>
          <p:cNvPr id="7" name="Slide Number Placeholder 4">
            <a:extLst>
              <a:ext uri="{FF2B5EF4-FFF2-40B4-BE49-F238E27FC236}">
                <a16:creationId xmlns:a16="http://schemas.microsoft.com/office/drawing/2014/main" id="{A937F0A3-FB74-C11F-CA4D-482C07110366}"/>
              </a:ext>
            </a:extLst>
          </p:cNvPr>
          <p:cNvSpPr txBox="1">
            <a:spLocks/>
          </p:cNvSpPr>
          <p:nvPr/>
        </p:nvSpPr>
        <p:spPr>
          <a:xfrm>
            <a:off x="266699" y="5923478"/>
            <a:ext cx="333801" cy="247137"/>
          </a:xfrm>
          <a:prstGeom prst="rect">
            <a:avLst/>
          </a:prstGeom>
        </p:spPr>
        <p:txBody>
          <a:bodyPr wrap="none" lIns="0" tIns="0" rIns="0" bIns="0"/>
          <a:lstStyle>
            <a:defPPr>
              <a:defRPr lang="de-DE"/>
            </a:defPPr>
            <a:lvl1pPr algn="l" rtl="0" fontAlgn="base">
              <a:spcBef>
                <a:spcPct val="0"/>
              </a:spcBef>
              <a:spcAft>
                <a:spcPct val="0"/>
              </a:spcAft>
              <a:defRPr sz="1000" b="1" kern="0" baseline="0">
                <a:solidFill>
                  <a:schemeClr val="accent3"/>
                </a:solidFill>
                <a:latin typeface="+mj-lt"/>
                <a:ea typeface="+mn-ea"/>
                <a:cs typeface="+mn-cs"/>
              </a:defRPr>
            </a:lvl1pPr>
            <a:lvl2pPr marL="411137" algn="l" rtl="0" fontAlgn="base">
              <a:spcBef>
                <a:spcPct val="0"/>
              </a:spcBef>
              <a:spcAft>
                <a:spcPct val="0"/>
              </a:spcAft>
              <a:defRPr kern="1200">
                <a:solidFill>
                  <a:schemeClr val="tx1"/>
                </a:solidFill>
                <a:latin typeface="Bosch Office Sans" pitchFamily="34" charset="0"/>
                <a:ea typeface="+mn-ea"/>
                <a:cs typeface="+mn-cs"/>
              </a:defRPr>
            </a:lvl2pPr>
            <a:lvl3pPr marL="822275" algn="l" rtl="0" fontAlgn="base">
              <a:spcBef>
                <a:spcPct val="0"/>
              </a:spcBef>
              <a:spcAft>
                <a:spcPct val="0"/>
              </a:spcAft>
              <a:defRPr kern="1200">
                <a:solidFill>
                  <a:schemeClr val="tx1"/>
                </a:solidFill>
                <a:latin typeface="Bosch Office Sans" pitchFamily="34" charset="0"/>
                <a:ea typeface="+mn-ea"/>
                <a:cs typeface="+mn-cs"/>
              </a:defRPr>
            </a:lvl3pPr>
            <a:lvl4pPr marL="1233411" algn="l" rtl="0" fontAlgn="base">
              <a:spcBef>
                <a:spcPct val="0"/>
              </a:spcBef>
              <a:spcAft>
                <a:spcPct val="0"/>
              </a:spcAft>
              <a:defRPr kern="1200">
                <a:solidFill>
                  <a:schemeClr val="tx1"/>
                </a:solidFill>
                <a:latin typeface="Bosch Office Sans" pitchFamily="34" charset="0"/>
                <a:ea typeface="+mn-ea"/>
                <a:cs typeface="+mn-cs"/>
              </a:defRPr>
            </a:lvl4pPr>
            <a:lvl5pPr marL="1644549" algn="l" rtl="0" fontAlgn="base">
              <a:spcBef>
                <a:spcPct val="0"/>
              </a:spcBef>
              <a:spcAft>
                <a:spcPct val="0"/>
              </a:spcAft>
              <a:defRPr kern="1200">
                <a:solidFill>
                  <a:schemeClr val="tx1"/>
                </a:solidFill>
                <a:latin typeface="Bosch Office Sans" pitchFamily="34" charset="0"/>
                <a:ea typeface="+mn-ea"/>
                <a:cs typeface="+mn-cs"/>
              </a:defRPr>
            </a:lvl5pPr>
            <a:lvl6pPr marL="2055686" algn="l" defTabSz="822275" rtl="0" eaLnBrk="1" latinLnBrk="0" hangingPunct="1">
              <a:defRPr kern="1200">
                <a:solidFill>
                  <a:schemeClr val="tx1"/>
                </a:solidFill>
                <a:latin typeface="Bosch Office Sans" pitchFamily="34" charset="0"/>
                <a:ea typeface="+mn-ea"/>
                <a:cs typeface="+mn-cs"/>
              </a:defRPr>
            </a:lvl6pPr>
            <a:lvl7pPr marL="2466823" algn="l" defTabSz="822275" rtl="0" eaLnBrk="1" latinLnBrk="0" hangingPunct="1">
              <a:defRPr kern="1200">
                <a:solidFill>
                  <a:schemeClr val="tx1"/>
                </a:solidFill>
                <a:latin typeface="Bosch Office Sans" pitchFamily="34" charset="0"/>
                <a:ea typeface="+mn-ea"/>
                <a:cs typeface="+mn-cs"/>
              </a:defRPr>
            </a:lvl7pPr>
            <a:lvl8pPr marL="2877960" algn="l" defTabSz="822275" rtl="0" eaLnBrk="1" latinLnBrk="0" hangingPunct="1">
              <a:defRPr kern="1200">
                <a:solidFill>
                  <a:schemeClr val="tx1"/>
                </a:solidFill>
                <a:latin typeface="Bosch Office Sans" pitchFamily="34" charset="0"/>
                <a:ea typeface="+mn-ea"/>
                <a:cs typeface="+mn-cs"/>
              </a:defRPr>
            </a:lvl8pPr>
            <a:lvl9pPr marL="3289097" algn="l" defTabSz="822275" rtl="0" eaLnBrk="1" latinLnBrk="0" hangingPunct="1">
              <a:defRPr kern="1200">
                <a:solidFill>
                  <a:schemeClr val="tx1"/>
                </a:solidFill>
                <a:latin typeface="Bosch Office Sans" pitchFamily="34" charset="0"/>
                <a:ea typeface="+mn-ea"/>
                <a:cs typeface="+mn-cs"/>
              </a:defRPr>
            </a:lvl9pPr>
          </a:lstStyle>
          <a:p>
            <a:fld id="{4898AEC0-503E-4FA4-859C-D0F72D6E3F79}" type="slidenum">
              <a:rPr lang="en-US" noProof="1" smtClean="0"/>
              <a:pPr/>
              <a:t>4</a:t>
            </a:fld>
            <a:endParaRPr lang="en-US" noProof="1"/>
          </a:p>
        </p:txBody>
      </p:sp>
      <p:sp>
        <p:nvSpPr>
          <p:cNvPr id="9" name="Rectangle: Rounded Corners 8">
            <a:extLst>
              <a:ext uri="{FF2B5EF4-FFF2-40B4-BE49-F238E27FC236}">
                <a16:creationId xmlns:a16="http://schemas.microsoft.com/office/drawing/2014/main" id="{57AD537E-C8F5-2926-0A45-4C17ED2C99F9}"/>
              </a:ext>
            </a:extLst>
          </p:cNvPr>
          <p:cNvSpPr/>
          <p:nvPr/>
        </p:nvSpPr>
        <p:spPr>
          <a:xfrm>
            <a:off x="3881711" y="2106675"/>
            <a:ext cx="2873828" cy="531222"/>
          </a:xfrm>
          <a:prstGeom prst="roundRect">
            <a:avLst/>
          </a:prstGeom>
          <a:solidFill>
            <a:srgbClr val="C00000"/>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100" b="1" i="0" u="none" strike="noStrike" kern="0" cap="none" spc="0" normalizeH="0" baseline="0" noProof="0" dirty="0">
                <a:ln>
                  <a:noFill/>
                </a:ln>
                <a:solidFill>
                  <a:schemeClr val="bg1"/>
                </a:solidFill>
                <a:effectLst/>
                <a:uLnTx/>
                <a:uFillTx/>
                <a:latin typeface="Bosch Office Sans"/>
                <a:ea typeface="+mn-ea"/>
                <a:cs typeface="+mn-cs"/>
              </a:rPr>
              <a:t>Overall Information Model</a:t>
            </a:r>
          </a:p>
        </p:txBody>
      </p:sp>
      <p:sp>
        <p:nvSpPr>
          <p:cNvPr id="12" name="Rectangle: Rounded Corners 11">
            <a:extLst>
              <a:ext uri="{FF2B5EF4-FFF2-40B4-BE49-F238E27FC236}">
                <a16:creationId xmlns:a16="http://schemas.microsoft.com/office/drawing/2014/main" id="{AED226AC-9567-68F4-FB71-D72A25B93C95}"/>
              </a:ext>
            </a:extLst>
          </p:cNvPr>
          <p:cNvSpPr/>
          <p:nvPr/>
        </p:nvSpPr>
        <p:spPr>
          <a:xfrm>
            <a:off x="4325848" y="3043296"/>
            <a:ext cx="1985556" cy="531222"/>
          </a:xfrm>
          <a:prstGeom prst="roundRect">
            <a:avLst/>
          </a:prstGeom>
          <a:solidFill>
            <a:srgbClr val="00B9E5"/>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fontAlgn="auto">
              <a:spcBef>
                <a:spcPts val="0"/>
              </a:spcBef>
              <a:spcAft>
                <a:spcPts val="0"/>
              </a:spcAft>
            </a:pPr>
            <a:r>
              <a:rPr lang="en-US" sz="1100" b="1" kern="0" dirty="0">
                <a:solidFill>
                  <a:schemeClr val="bg1"/>
                </a:solidFill>
                <a:latin typeface="Bosch Office Sans"/>
              </a:rPr>
              <a:t>Wiring Planning Data Domain / View</a:t>
            </a:r>
          </a:p>
        </p:txBody>
      </p:sp>
      <p:sp>
        <p:nvSpPr>
          <p:cNvPr id="13" name="Rectangle: Rounded Corners 12">
            <a:extLst>
              <a:ext uri="{FF2B5EF4-FFF2-40B4-BE49-F238E27FC236}">
                <a16:creationId xmlns:a16="http://schemas.microsoft.com/office/drawing/2014/main" id="{2D18B1DD-37F6-B3B5-6FC4-B3C34826431C}"/>
              </a:ext>
            </a:extLst>
          </p:cNvPr>
          <p:cNvSpPr/>
          <p:nvPr/>
        </p:nvSpPr>
        <p:spPr>
          <a:xfrm>
            <a:off x="1464690" y="3043296"/>
            <a:ext cx="1663336" cy="531222"/>
          </a:xfrm>
          <a:prstGeom prst="roundRect">
            <a:avLst/>
          </a:prstGeom>
          <a:solidFill>
            <a:srgbClr val="00B9E5"/>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fontAlgn="auto">
              <a:spcBef>
                <a:spcPts val="0"/>
              </a:spcBef>
              <a:spcAft>
                <a:spcPts val="0"/>
              </a:spcAft>
            </a:pPr>
            <a:r>
              <a:rPr lang="en-US" sz="1100" b="1" kern="0" dirty="0">
                <a:solidFill>
                  <a:schemeClr val="bg1"/>
                </a:solidFill>
                <a:latin typeface="Bosch Office Sans"/>
              </a:rPr>
              <a:t>Simulation domain</a:t>
            </a:r>
          </a:p>
        </p:txBody>
      </p:sp>
      <p:cxnSp>
        <p:nvCxnSpPr>
          <p:cNvPr id="15" name="Connector: Elbow 14">
            <a:extLst>
              <a:ext uri="{FF2B5EF4-FFF2-40B4-BE49-F238E27FC236}">
                <a16:creationId xmlns:a16="http://schemas.microsoft.com/office/drawing/2014/main" id="{75A97005-8702-4135-72CA-93A38933EBA2}"/>
              </a:ext>
            </a:extLst>
          </p:cNvPr>
          <p:cNvCxnSpPr>
            <a:cxnSpLocks/>
            <a:stCxn id="9" idx="2"/>
            <a:endCxn id="13" idx="0"/>
          </p:cNvCxnSpPr>
          <p:nvPr/>
        </p:nvCxnSpPr>
        <p:spPr>
          <a:xfrm rot="5400000">
            <a:off x="3604793" y="1329463"/>
            <a:ext cx="405399" cy="302226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652CA6B5-AAEA-93F5-DC13-EC74ABD04F4C}"/>
              </a:ext>
            </a:extLst>
          </p:cNvPr>
          <p:cNvSpPr/>
          <p:nvPr/>
        </p:nvSpPr>
        <p:spPr>
          <a:xfrm>
            <a:off x="7469234" y="3043296"/>
            <a:ext cx="1985556" cy="531222"/>
          </a:xfrm>
          <a:prstGeom prst="roundRect">
            <a:avLst/>
          </a:prstGeom>
          <a:solidFill>
            <a:srgbClr val="00B9E5"/>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fontAlgn="auto">
              <a:spcBef>
                <a:spcPts val="0"/>
              </a:spcBef>
              <a:spcAft>
                <a:spcPts val="0"/>
              </a:spcAft>
            </a:pPr>
            <a:r>
              <a:rPr lang="en-US" sz="1100" b="1" kern="0" dirty="0">
                <a:solidFill>
                  <a:schemeClr val="bg1"/>
                </a:solidFill>
                <a:latin typeface="Bosch Office Sans"/>
              </a:rPr>
              <a:t>PPR Domain</a:t>
            </a:r>
          </a:p>
        </p:txBody>
      </p:sp>
      <p:cxnSp>
        <p:nvCxnSpPr>
          <p:cNvPr id="17" name="Connector: Elbow 16">
            <a:extLst>
              <a:ext uri="{FF2B5EF4-FFF2-40B4-BE49-F238E27FC236}">
                <a16:creationId xmlns:a16="http://schemas.microsoft.com/office/drawing/2014/main" id="{BE6065A4-F457-D992-182E-296CD72EBF4F}"/>
              </a:ext>
            </a:extLst>
          </p:cNvPr>
          <p:cNvCxnSpPr>
            <a:cxnSpLocks/>
            <a:stCxn id="9" idx="2"/>
            <a:endCxn id="16" idx="0"/>
          </p:cNvCxnSpPr>
          <p:nvPr/>
        </p:nvCxnSpPr>
        <p:spPr>
          <a:xfrm rot="16200000" flipH="1">
            <a:off x="6687619" y="1268902"/>
            <a:ext cx="405399" cy="314338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A679F28-F874-45D9-7E7D-155BD67A31A6}"/>
              </a:ext>
            </a:extLst>
          </p:cNvPr>
          <p:cNvCxnSpPr>
            <a:stCxn id="9" idx="2"/>
            <a:endCxn id="12" idx="0"/>
          </p:cNvCxnSpPr>
          <p:nvPr/>
        </p:nvCxnSpPr>
        <p:spPr>
          <a:xfrm rot="16200000" flipH="1">
            <a:off x="5115926" y="2840595"/>
            <a:ext cx="405399"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00B82628-3DF4-FCF0-0D94-9159C7F96740}"/>
              </a:ext>
            </a:extLst>
          </p:cNvPr>
          <p:cNvSpPr/>
          <p:nvPr/>
        </p:nvSpPr>
        <p:spPr>
          <a:xfrm>
            <a:off x="859445" y="4873821"/>
            <a:ext cx="2873828" cy="531222"/>
          </a:xfrm>
          <a:prstGeom prst="roundRect">
            <a:avLst/>
          </a:prstGeom>
          <a:solidFill>
            <a:srgbClr val="00B9E5"/>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sz="1100" b="1" kern="0" dirty="0">
                <a:solidFill>
                  <a:schemeClr val="bg1"/>
                </a:solidFill>
                <a:latin typeface="Bosch Office Sans"/>
              </a:rPr>
              <a:t>VC </a:t>
            </a:r>
            <a:r>
              <a:rPr kumimoji="0" lang="en-US" sz="1100" b="1" i="0" u="none" strike="noStrike" kern="0" cap="none" spc="0" normalizeH="0" baseline="0" noProof="0" dirty="0">
                <a:ln>
                  <a:noFill/>
                </a:ln>
                <a:solidFill>
                  <a:schemeClr val="bg1"/>
                </a:solidFill>
                <a:effectLst/>
                <a:uLnTx/>
                <a:uFillTx/>
                <a:latin typeface="Bosch Office Sans"/>
                <a:ea typeface="+mn-ea"/>
                <a:cs typeface="+mn-cs"/>
              </a:rPr>
              <a:t>Tool-Specific Information Model</a:t>
            </a:r>
          </a:p>
          <a:p>
            <a:pPr marL="0" marR="0" indent="0" algn="ctr" defTabSz="914400" eaLnBrk="1" fontAlgn="auto" latinLnBrk="0" hangingPunct="1">
              <a:lnSpc>
                <a:spcPct val="100000"/>
              </a:lnSpc>
              <a:spcBef>
                <a:spcPts val="0"/>
              </a:spcBef>
              <a:spcAft>
                <a:spcPts val="0"/>
              </a:spcAft>
              <a:buClrTx/>
              <a:buSzTx/>
              <a:buFontTx/>
              <a:buNone/>
              <a:tabLst/>
            </a:pPr>
            <a:r>
              <a:rPr lang="en-US" sz="1100" b="1" kern="0" dirty="0">
                <a:solidFill>
                  <a:schemeClr val="bg1"/>
                </a:solidFill>
                <a:latin typeface="Bosch Office Sans"/>
              </a:rPr>
              <a:t>.xml / .</a:t>
            </a:r>
            <a:r>
              <a:rPr lang="en-US" sz="1100" b="1" kern="0" dirty="0" err="1">
                <a:solidFill>
                  <a:schemeClr val="bg1"/>
                </a:solidFill>
                <a:latin typeface="Bosch Office Sans"/>
              </a:rPr>
              <a:t>json</a:t>
            </a:r>
            <a:endParaRPr kumimoji="0" lang="en-US" sz="1100" b="1" i="0" u="none" strike="noStrike" kern="0" cap="none" spc="0" normalizeH="0" baseline="0" noProof="0" dirty="0">
              <a:ln>
                <a:noFill/>
              </a:ln>
              <a:solidFill>
                <a:schemeClr val="bg1"/>
              </a:solidFill>
              <a:effectLst/>
              <a:uLnTx/>
              <a:uFillTx/>
              <a:latin typeface="Bosch Office Sans"/>
              <a:ea typeface="+mn-ea"/>
              <a:cs typeface="+mn-cs"/>
            </a:endParaRPr>
          </a:p>
        </p:txBody>
      </p:sp>
      <p:sp>
        <p:nvSpPr>
          <p:cNvPr id="35" name="Rectangle: Rounded Corners 34">
            <a:extLst>
              <a:ext uri="{FF2B5EF4-FFF2-40B4-BE49-F238E27FC236}">
                <a16:creationId xmlns:a16="http://schemas.microsoft.com/office/drawing/2014/main" id="{315F24F0-0F8C-FD64-B57D-8FBF5B6621B2}"/>
              </a:ext>
            </a:extLst>
          </p:cNvPr>
          <p:cNvSpPr/>
          <p:nvPr/>
        </p:nvSpPr>
        <p:spPr>
          <a:xfrm>
            <a:off x="859445" y="3971420"/>
            <a:ext cx="1375954" cy="531222"/>
          </a:xfrm>
          <a:prstGeom prst="roundRect">
            <a:avLst/>
          </a:prstGeom>
          <a:solidFill>
            <a:srgbClr val="00B9E5"/>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100" b="1" i="0" u="none" strike="noStrike" kern="0" cap="none" spc="0" normalizeH="0" baseline="0" noProof="0" dirty="0">
                <a:ln>
                  <a:noFill/>
                </a:ln>
                <a:solidFill>
                  <a:schemeClr val="bg1"/>
                </a:solidFill>
                <a:effectLst/>
                <a:uLnTx/>
                <a:uFillTx/>
                <a:latin typeface="Bosch Office Sans"/>
                <a:ea typeface="+mn-ea"/>
                <a:cs typeface="+mn-cs"/>
              </a:rPr>
              <a:t>Existing Information</a:t>
            </a:r>
          </a:p>
        </p:txBody>
      </p:sp>
      <p:sp>
        <p:nvSpPr>
          <p:cNvPr id="36" name="Rectangle: Rounded Corners 35">
            <a:extLst>
              <a:ext uri="{FF2B5EF4-FFF2-40B4-BE49-F238E27FC236}">
                <a16:creationId xmlns:a16="http://schemas.microsoft.com/office/drawing/2014/main" id="{50076958-179B-D3C9-66F2-FA0EBFCA175A}"/>
              </a:ext>
            </a:extLst>
          </p:cNvPr>
          <p:cNvSpPr/>
          <p:nvPr/>
        </p:nvSpPr>
        <p:spPr>
          <a:xfrm>
            <a:off x="2357319" y="3971420"/>
            <a:ext cx="1375954" cy="531222"/>
          </a:xfrm>
          <a:prstGeom prst="roundRect">
            <a:avLst/>
          </a:prstGeom>
          <a:solidFill>
            <a:schemeClr val="bg2">
              <a:lumMod val="75000"/>
            </a:schemeClr>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100" b="1" i="0" u="none" strike="noStrike" kern="0" cap="none" spc="0" normalizeH="0" baseline="0" noProof="0" dirty="0">
                <a:ln>
                  <a:noFill/>
                </a:ln>
                <a:solidFill>
                  <a:schemeClr val="bg1"/>
                </a:solidFill>
                <a:effectLst/>
                <a:uLnTx/>
                <a:uFillTx/>
                <a:latin typeface="Bosch Office Sans"/>
                <a:ea typeface="+mn-ea"/>
                <a:cs typeface="+mn-cs"/>
              </a:rPr>
              <a:t>Information added</a:t>
            </a:r>
          </a:p>
        </p:txBody>
      </p:sp>
      <p:cxnSp>
        <p:nvCxnSpPr>
          <p:cNvPr id="37" name="Connector: Elbow 36">
            <a:extLst>
              <a:ext uri="{FF2B5EF4-FFF2-40B4-BE49-F238E27FC236}">
                <a16:creationId xmlns:a16="http://schemas.microsoft.com/office/drawing/2014/main" id="{F806FCE7-4CEE-E16D-5255-D6DE44F15A02}"/>
              </a:ext>
            </a:extLst>
          </p:cNvPr>
          <p:cNvCxnSpPr>
            <a:stCxn id="35" idx="2"/>
            <a:endCxn id="34" idx="0"/>
          </p:cNvCxnSpPr>
          <p:nvPr/>
        </p:nvCxnSpPr>
        <p:spPr>
          <a:xfrm rot="16200000" flipH="1">
            <a:off x="1736301" y="4313762"/>
            <a:ext cx="371179" cy="7489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F7A352B3-6FDA-B39E-90F7-E21D39EE5B91}"/>
              </a:ext>
            </a:extLst>
          </p:cNvPr>
          <p:cNvCxnSpPr>
            <a:stCxn id="36" idx="2"/>
            <a:endCxn id="34" idx="0"/>
          </p:cNvCxnSpPr>
          <p:nvPr/>
        </p:nvCxnSpPr>
        <p:spPr>
          <a:xfrm rot="5400000">
            <a:off x="2485239" y="4313763"/>
            <a:ext cx="371179" cy="7489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BD33D3F7-6931-3D4D-8C92-DF8C64F7B82F}"/>
              </a:ext>
            </a:extLst>
          </p:cNvPr>
          <p:cNvCxnSpPr>
            <a:stCxn id="13" idx="2"/>
            <a:endCxn id="35" idx="0"/>
          </p:cNvCxnSpPr>
          <p:nvPr/>
        </p:nvCxnSpPr>
        <p:spPr>
          <a:xfrm rot="5400000">
            <a:off x="1723439" y="3398501"/>
            <a:ext cx="396902" cy="74893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FC9CB344-655F-5C90-96C7-13DF5698CABF}"/>
              </a:ext>
            </a:extLst>
          </p:cNvPr>
          <p:cNvCxnSpPr>
            <a:stCxn id="13" idx="2"/>
            <a:endCxn id="36" idx="0"/>
          </p:cNvCxnSpPr>
          <p:nvPr/>
        </p:nvCxnSpPr>
        <p:spPr>
          <a:xfrm rot="16200000" flipH="1">
            <a:off x="2472376" y="3398500"/>
            <a:ext cx="396902" cy="74893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BD3D6A6E-A07E-4971-242B-329AEDE438DF}"/>
              </a:ext>
            </a:extLst>
          </p:cNvPr>
          <p:cNvSpPr/>
          <p:nvPr/>
        </p:nvSpPr>
        <p:spPr>
          <a:xfrm>
            <a:off x="3942510" y="4873821"/>
            <a:ext cx="2873828" cy="531222"/>
          </a:xfrm>
          <a:prstGeom prst="roundRect">
            <a:avLst/>
          </a:prstGeom>
          <a:solidFill>
            <a:srgbClr val="00B9E5"/>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sz="1100" b="1" kern="0" dirty="0">
                <a:solidFill>
                  <a:schemeClr val="bg1"/>
                </a:solidFill>
                <a:latin typeface="Bosch Office Sans"/>
              </a:rPr>
              <a:t>EPLAN </a:t>
            </a:r>
            <a:r>
              <a:rPr kumimoji="0" lang="en-US" sz="1100" b="1" i="0" u="none" strike="noStrike" kern="0" cap="none" spc="0" normalizeH="0" baseline="0" noProof="0" dirty="0">
                <a:ln>
                  <a:noFill/>
                </a:ln>
                <a:solidFill>
                  <a:schemeClr val="bg1"/>
                </a:solidFill>
                <a:effectLst/>
                <a:uLnTx/>
                <a:uFillTx/>
                <a:latin typeface="Bosch Office Sans"/>
                <a:ea typeface="+mn-ea"/>
                <a:cs typeface="+mn-cs"/>
              </a:rPr>
              <a:t>Tool-Specific Information Model</a:t>
            </a:r>
          </a:p>
          <a:p>
            <a:pPr marL="0" marR="0" indent="0" algn="ctr" defTabSz="914400" eaLnBrk="1" fontAlgn="auto" latinLnBrk="0" hangingPunct="1">
              <a:lnSpc>
                <a:spcPct val="100000"/>
              </a:lnSpc>
              <a:spcBef>
                <a:spcPts val="0"/>
              </a:spcBef>
              <a:spcAft>
                <a:spcPts val="0"/>
              </a:spcAft>
              <a:buClrTx/>
              <a:buSzTx/>
              <a:buFontTx/>
              <a:buNone/>
              <a:tabLst/>
            </a:pPr>
            <a:r>
              <a:rPr lang="en-US" sz="1100" b="1" kern="0" dirty="0">
                <a:solidFill>
                  <a:schemeClr val="bg1"/>
                </a:solidFill>
                <a:latin typeface="Bosch Office Sans"/>
              </a:rPr>
              <a:t>.xlsx / .xml</a:t>
            </a:r>
            <a:endParaRPr kumimoji="0" lang="en-US" sz="1100" b="1" i="0" u="none" strike="noStrike" kern="0" cap="none" spc="0" normalizeH="0" baseline="0" noProof="0" dirty="0">
              <a:ln>
                <a:noFill/>
              </a:ln>
              <a:solidFill>
                <a:schemeClr val="bg1"/>
              </a:solidFill>
              <a:effectLst/>
              <a:uLnTx/>
              <a:uFillTx/>
              <a:latin typeface="Bosch Office Sans"/>
              <a:ea typeface="+mn-ea"/>
              <a:cs typeface="+mn-cs"/>
            </a:endParaRPr>
          </a:p>
        </p:txBody>
      </p:sp>
      <p:sp>
        <p:nvSpPr>
          <p:cNvPr id="48" name="Rectangle: Rounded Corners 47">
            <a:extLst>
              <a:ext uri="{FF2B5EF4-FFF2-40B4-BE49-F238E27FC236}">
                <a16:creationId xmlns:a16="http://schemas.microsoft.com/office/drawing/2014/main" id="{3558B158-3A2D-613A-0D67-2CCB46515AF9}"/>
              </a:ext>
            </a:extLst>
          </p:cNvPr>
          <p:cNvSpPr/>
          <p:nvPr/>
        </p:nvSpPr>
        <p:spPr>
          <a:xfrm>
            <a:off x="3942510" y="3971420"/>
            <a:ext cx="1375954" cy="531222"/>
          </a:xfrm>
          <a:prstGeom prst="roundRect">
            <a:avLst/>
          </a:prstGeom>
          <a:solidFill>
            <a:srgbClr val="00B9E5"/>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100" b="1" i="0" u="none" strike="noStrike" kern="0" cap="none" spc="0" normalizeH="0" baseline="0" noProof="0" dirty="0">
                <a:ln>
                  <a:noFill/>
                </a:ln>
                <a:solidFill>
                  <a:schemeClr val="bg1"/>
                </a:solidFill>
                <a:effectLst/>
                <a:uLnTx/>
                <a:uFillTx/>
                <a:latin typeface="Bosch Office Sans"/>
                <a:ea typeface="+mn-ea"/>
                <a:cs typeface="+mn-cs"/>
              </a:rPr>
              <a:t>Existing Information</a:t>
            </a:r>
          </a:p>
        </p:txBody>
      </p:sp>
      <p:sp>
        <p:nvSpPr>
          <p:cNvPr id="49" name="Rectangle: Rounded Corners 48">
            <a:extLst>
              <a:ext uri="{FF2B5EF4-FFF2-40B4-BE49-F238E27FC236}">
                <a16:creationId xmlns:a16="http://schemas.microsoft.com/office/drawing/2014/main" id="{CF23C69C-FB17-ACCC-B394-32D828AB1747}"/>
              </a:ext>
            </a:extLst>
          </p:cNvPr>
          <p:cNvSpPr/>
          <p:nvPr/>
        </p:nvSpPr>
        <p:spPr>
          <a:xfrm>
            <a:off x="5484812" y="3971418"/>
            <a:ext cx="1375954" cy="531222"/>
          </a:xfrm>
          <a:prstGeom prst="roundRect">
            <a:avLst/>
          </a:prstGeom>
          <a:solidFill>
            <a:schemeClr val="bg2">
              <a:lumMod val="75000"/>
            </a:schemeClr>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100" b="1" i="0" u="none" strike="noStrike" kern="0" cap="none" spc="0" normalizeH="0" baseline="0" noProof="0" dirty="0">
                <a:ln>
                  <a:noFill/>
                </a:ln>
                <a:solidFill>
                  <a:schemeClr val="bg1"/>
                </a:solidFill>
                <a:effectLst/>
                <a:uLnTx/>
                <a:uFillTx/>
                <a:latin typeface="Bosch Office Sans"/>
                <a:ea typeface="+mn-ea"/>
                <a:cs typeface="+mn-cs"/>
              </a:rPr>
              <a:t>Information added</a:t>
            </a:r>
          </a:p>
        </p:txBody>
      </p:sp>
      <p:cxnSp>
        <p:nvCxnSpPr>
          <p:cNvPr id="50" name="Connector: Elbow 49">
            <a:extLst>
              <a:ext uri="{FF2B5EF4-FFF2-40B4-BE49-F238E27FC236}">
                <a16:creationId xmlns:a16="http://schemas.microsoft.com/office/drawing/2014/main" id="{4960AF2A-0258-94CF-6459-F0CF2E9881E8}"/>
              </a:ext>
            </a:extLst>
          </p:cNvPr>
          <p:cNvCxnSpPr>
            <a:stCxn id="48" idx="2"/>
            <a:endCxn id="47" idx="0"/>
          </p:cNvCxnSpPr>
          <p:nvPr/>
        </p:nvCxnSpPr>
        <p:spPr>
          <a:xfrm rot="16200000" flipH="1">
            <a:off x="4819366" y="4313762"/>
            <a:ext cx="371179" cy="7489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C6747772-931A-92CD-C4CD-8B4F20B5E63F}"/>
              </a:ext>
            </a:extLst>
          </p:cNvPr>
          <p:cNvCxnSpPr>
            <a:stCxn id="49" idx="2"/>
            <a:endCxn id="47" idx="0"/>
          </p:cNvCxnSpPr>
          <p:nvPr/>
        </p:nvCxnSpPr>
        <p:spPr>
          <a:xfrm rot="5400000">
            <a:off x="5590517" y="4291548"/>
            <a:ext cx="371181" cy="79336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4F94D5E9-50E1-366B-D434-0B89805DAF74}"/>
              </a:ext>
            </a:extLst>
          </p:cNvPr>
          <p:cNvCxnSpPr>
            <a:stCxn id="12" idx="2"/>
            <a:endCxn id="48" idx="0"/>
          </p:cNvCxnSpPr>
          <p:nvPr/>
        </p:nvCxnSpPr>
        <p:spPr>
          <a:xfrm rot="5400000">
            <a:off x="4776106" y="3428900"/>
            <a:ext cx="396902" cy="68813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78FAF3BA-769F-7C3D-1157-64DC5E676198}"/>
              </a:ext>
            </a:extLst>
          </p:cNvPr>
          <p:cNvCxnSpPr>
            <a:cxnSpLocks/>
            <a:stCxn id="12" idx="2"/>
            <a:endCxn id="49" idx="0"/>
          </p:cNvCxnSpPr>
          <p:nvPr/>
        </p:nvCxnSpPr>
        <p:spPr>
          <a:xfrm rot="16200000" flipH="1">
            <a:off x="5547257" y="3345886"/>
            <a:ext cx="396900" cy="85416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C2CCBA8C-0061-4379-33B1-448F9182056A}"/>
              </a:ext>
            </a:extLst>
          </p:cNvPr>
          <p:cNvSpPr/>
          <p:nvPr/>
        </p:nvSpPr>
        <p:spPr>
          <a:xfrm>
            <a:off x="7025575" y="3971418"/>
            <a:ext cx="2873828" cy="531222"/>
          </a:xfrm>
          <a:prstGeom prst="roundRect">
            <a:avLst/>
          </a:prstGeom>
          <a:solidFill>
            <a:schemeClr val="bg2">
              <a:lumMod val="75000"/>
            </a:schemeClr>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fontAlgn="auto">
              <a:spcBef>
                <a:spcPts val="0"/>
              </a:spcBef>
              <a:spcAft>
                <a:spcPts val="0"/>
              </a:spcAft>
            </a:pPr>
            <a:r>
              <a:rPr lang="en-US" sz="1100" b="1" kern="0" dirty="0">
                <a:solidFill>
                  <a:schemeClr val="bg1"/>
                </a:solidFill>
                <a:latin typeface="Bosch Office Sans"/>
              </a:rPr>
              <a:t>Example Production System</a:t>
            </a:r>
          </a:p>
        </p:txBody>
      </p:sp>
      <p:sp>
        <p:nvSpPr>
          <p:cNvPr id="65" name="Rectangle: Rounded Corners 64">
            <a:extLst>
              <a:ext uri="{FF2B5EF4-FFF2-40B4-BE49-F238E27FC236}">
                <a16:creationId xmlns:a16="http://schemas.microsoft.com/office/drawing/2014/main" id="{812BE2AA-D30B-FE6F-37A4-C9B59366A709}"/>
              </a:ext>
            </a:extLst>
          </p:cNvPr>
          <p:cNvSpPr/>
          <p:nvPr/>
        </p:nvSpPr>
        <p:spPr>
          <a:xfrm>
            <a:off x="7025575" y="4873820"/>
            <a:ext cx="892590" cy="531222"/>
          </a:xfrm>
          <a:prstGeom prst="roundRect">
            <a:avLst/>
          </a:prstGeom>
          <a:solidFill>
            <a:srgbClr val="00B9E5"/>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sz="1100" b="1" kern="0" dirty="0">
                <a:solidFill>
                  <a:schemeClr val="bg1"/>
                </a:solidFill>
              </a:rPr>
              <a:t>Products</a:t>
            </a:r>
          </a:p>
        </p:txBody>
      </p:sp>
      <p:sp>
        <p:nvSpPr>
          <p:cNvPr id="66" name="Rectangle: Rounded Corners 65">
            <a:extLst>
              <a:ext uri="{FF2B5EF4-FFF2-40B4-BE49-F238E27FC236}">
                <a16:creationId xmlns:a16="http://schemas.microsoft.com/office/drawing/2014/main" id="{4AD41D12-EBCC-EAC5-7DB9-C06E3FF151B5}"/>
              </a:ext>
            </a:extLst>
          </p:cNvPr>
          <p:cNvSpPr/>
          <p:nvPr/>
        </p:nvSpPr>
        <p:spPr>
          <a:xfrm>
            <a:off x="8016748" y="4873820"/>
            <a:ext cx="827853" cy="531222"/>
          </a:xfrm>
          <a:prstGeom prst="roundRect">
            <a:avLst/>
          </a:prstGeom>
          <a:solidFill>
            <a:srgbClr val="00B9E5"/>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sz="1100" b="1" kern="0" dirty="0">
                <a:solidFill>
                  <a:schemeClr val="bg1"/>
                </a:solidFill>
              </a:rPr>
              <a:t>Process</a:t>
            </a:r>
          </a:p>
        </p:txBody>
      </p:sp>
      <p:sp>
        <p:nvSpPr>
          <p:cNvPr id="67" name="Rectangle: Rounded Corners 66">
            <a:extLst>
              <a:ext uri="{FF2B5EF4-FFF2-40B4-BE49-F238E27FC236}">
                <a16:creationId xmlns:a16="http://schemas.microsoft.com/office/drawing/2014/main" id="{498D5837-78AD-D010-FE7E-ECF24A8F3C5C}"/>
              </a:ext>
            </a:extLst>
          </p:cNvPr>
          <p:cNvSpPr/>
          <p:nvPr/>
        </p:nvSpPr>
        <p:spPr>
          <a:xfrm>
            <a:off x="8943184" y="4873820"/>
            <a:ext cx="956219" cy="531222"/>
          </a:xfrm>
          <a:prstGeom prst="roundRect">
            <a:avLst/>
          </a:prstGeom>
          <a:solidFill>
            <a:srgbClr val="00B9E5"/>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sz="1100" b="1" kern="0" dirty="0">
                <a:solidFill>
                  <a:schemeClr val="bg1"/>
                </a:solidFill>
              </a:rPr>
              <a:t>Resources</a:t>
            </a:r>
          </a:p>
        </p:txBody>
      </p:sp>
      <p:cxnSp>
        <p:nvCxnSpPr>
          <p:cNvPr id="68" name="Connector: Elbow 67">
            <a:extLst>
              <a:ext uri="{FF2B5EF4-FFF2-40B4-BE49-F238E27FC236}">
                <a16:creationId xmlns:a16="http://schemas.microsoft.com/office/drawing/2014/main" id="{2FC97C6E-B107-8CA7-3C18-844517AB6963}"/>
              </a:ext>
            </a:extLst>
          </p:cNvPr>
          <p:cNvCxnSpPr>
            <a:cxnSpLocks/>
            <a:stCxn id="64" idx="2"/>
            <a:endCxn id="65" idx="0"/>
          </p:cNvCxnSpPr>
          <p:nvPr/>
        </p:nvCxnSpPr>
        <p:spPr>
          <a:xfrm rot="5400000">
            <a:off x="7781590" y="4192921"/>
            <a:ext cx="371180" cy="99061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A9F24533-AB61-A384-3467-7130ED4E2FDA}"/>
              </a:ext>
            </a:extLst>
          </p:cNvPr>
          <p:cNvCxnSpPr>
            <a:cxnSpLocks/>
            <a:stCxn id="64" idx="2"/>
            <a:endCxn id="67" idx="0"/>
          </p:cNvCxnSpPr>
          <p:nvPr/>
        </p:nvCxnSpPr>
        <p:spPr>
          <a:xfrm rot="16200000" flipH="1">
            <a:off x="8756301" y="4208827"/>
            <a:ext cx="371180" cy="9588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04E9C49-EF95-8083-5CDC-B5DF956EC61D}"/>
              </a:ext>
            </a:extLst>
          </p:cNvPr>
          <p:cNvCxnSpPr>
            <a:cxnSpLocks/>
            <a:stCxn id="64" idx="2"/>
          </p:cNvCxnSpPr>
          <p:nvPr/>
        </p:nvCxnSpPr>
        <p:spPr>
          <a:xfrm flipH="1">
            <a:off x="8462012" y="4502640"/>
            <a:ext cx="477" cy="371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76B0A86F-C897-4380-CC35-199B6BCF3701}"/>
              </a:ext>
            </a:extLst>
          </p:cNvPr>
          <p:cNvCxnSpPr>
            <a:stCxn id="16" idx="2"/>
            <a:endCxn id="64" idx="0"/>
          </p:cNvCxnSpPr>
          <p:nvPr/>
        </p:nvCxnSpPr>
        <p:spPr>
          <a:xfrm rot="16200000" flipH="1">
            <a:off x="8263800" y="3772729"/>
            <a:ext cx="396900" cy="47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4766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C6898F-4341-2CB4-D4BD-05DB586DB329}"/>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3C14934-424D-FDE0-F61F-168E68A4365B}"/>
              </a:ext>
            </a:extLst>
          </p:cNvPr>
          <p:cNvSpPr>
            <a:spLocks noGrp="1"/>
          </p:cNvSpPr>
          <p:nvPr>
            <p:ph type="sldNum" sz="quarter" idx="12"/>
          </p:nvPr>
        </p:nvSpPr>
        <p:spPr/>
        <p:txBody>
          <a:bodyPr/>
          <a:lstStyle/>
          <a:p>
            <a:fld id="{4898AEC0-503E-4FA4-859C-D0F72D6E3F79}" type="slidenum">
              <a:rPr lang="en-US" noProof="1" smtClean="0"/>
              <a:pPr/>
              <a:t>5</a:t>
            </a:fld>
            <a:endParaRPr lang="en-US" noProof="1"/>
          </a:p>
        </p:txBody>
      </p:sp>
      <p:sp>
        <p:nvSpPr>
          <p:cNvPr id="12" name="Content Placeholder 3">
            <a:extLst>
              <a:ext uri="{FF2B5EF4-FFF2-40B4-BE49-F238E27FC236}">
                <a16:creationId xmlns:a16="http://schemas.microsoft.com/office/drawing/2014/main" id="{6CD7B9EC-971F-9A19-B077-290779008C10}"/>
              </a:ext>
            </a:extLst>
          </p:cNvPr>
          <p:cNvSpPr txBox="1">
            <a:spLocks/>
          </p:cNvSpPr>
          <p:nvPr/>
        </p:nvSpPr>
        <p:spPr>
          <a:xfrm>
            <a:off x="307748" y="739246"/>
            <a:ext cx="6781620" cy="388801"/>
          </a:xfrm>
          <a:prstGeom prst="rect">
            <a:avLst/>
          </a:prstGeom>
        </p:spPr>
        <p:txBody>
          <a:bodyPr vert="horz" lIns="0" tIns="0" rIns="0" bIns="0" rtlCol="0">
            <a:noAutofit/>
          </a:bodyPr>
          <a:lstStyle>
            <a:lvl1pPr marL="251982" indent="-251982"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panose="05000000000000000000" pitchFamily="2"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60325" indent="0" algn="just" fontAlgn="auto">
              <a:lnSpc>
                <a:spcPct val="100000"/>
              </a:lnSpc>
              <a:spcBef>
                <a:spcPts val="1200"/>
              </a:spcBef>
              <a:spcAft>
                <a:spcPts val="0"/>
              </a:spcAft>
              <a:buFont typeface="Wingdings" panose="05000000000000000000" pitchFamily="2" charset="2"/>
              <a:buNone/>
            </a:pPr>
            <a:r>
              <a:rPr lang="en-US" sz="1600" b="1" i="1" u="sng" dirty="0"/>
              <a:t>PPR diagram: Example Production System (Function Plan: TFE4)</a:t>
            </a:r>
          </a:p>
        </p:txBody>
      </p:sp>
      <p:pic>
        <p:nvPicPr>
          <p:cNvPr id="8" name="Picture 7">
            <a:extLst>
              <a:ext uri="{FF2B5EF4-FFF2-40B4-BE49-F238E27FC236}">
                <a16:creationId xmlns:a16="http://schemas.microsoft.com/office/drawing/2014/main" id="{9829334F-E5E5-B8D5-378D-EA91D4543570}"/>
              </a:ext>
            </a:extLst>
          </p:cNvPr>
          <p:cNvPicPr>
            <a:picLocks noChangeAspect="1"/>
          </p:cNvPicPr>
          <p:nvPr/>
        </p:nvPicPr>
        <p:blipFill>
          <a:blip r:embed="rId2"/>
          <a:srcRect l="11968" t="3907"/>
          <a:stretch/>
        </p:blipFill>
        <p:spPr>
          <a:xfrm>
            <a:off x="307747" y="1058317"/>
            <a:ext cx="3940987" cy="4222409"/>
          </a:xfrm>
          <a:prstGeom prst="rect">
            <a:avLst/>
          </a:prstGeom>
        </p:spPr>
      </p:pic>
      <p:sp>
        <p:nvSpPr>
          <p:cNvPr id="11" name="Content Placeholder 3">
            <a:extLst>
              <a:ext uri="{FF2B5EF4-FFF2-40B4-BE49-F238E27FC236}">
                <a16:creationId xmlns:a16="http://schemas.microsoft.com/office/drawing/2014/main" id="{BFCEA8C1-E8F4-E124-2464-F73679909299}"/>
              </a:ext>
            </a:extLst>
          </p:cNvPr>
          <p:cNvSpPr txBox="1">
            <a:spLocks/>
          </p:cNvSpPr>
          <p:nvPr/>
        </p:nvSpPr>
        <p:spPr>
          <a:xfrm>
            <a:off x="461554" y="5355351"/>
            <a:ext cx="9927772" cy="388801"/>
          </a:xfrm>
          <a:prstGeom prst="rect">
            <a:avLst/>
          </a:prstGeom>
        </p:spPr>
        <p:txBody>
          <a:bodyPr/>
          <a:lstStyle>
            <a:lvl1pPr marL="251982" indent="-251982"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panose="05000000000000000000" pitchFamily="2"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60325" indent="0" algn="ctr" fontAlgn="auto">
              <a:lnSpc>
                <a:spcPct val="100000"/>
              </a:lnSpc>
              <a:spcBef>
                <a:spcPts val="1200"/>
              </a:spcBef>
              <a:spcAft>
                <a:spcPts val="0"/>
              </a:spcAft>
              <a:buFont typeface="Wingdings" panose="05000000000000000000" pitchFamily="2" charset="2"/>
              <a:buNone/>
            </a:pPr>
            <a:r>
              <a:rPr lang="en-US" sz="900" i="1" dirty="0"/>
              <a:t>Fig: PPR Diagram of Example Production System considered: Automotive Electronics Inline Quality Inspection and Traceability System</a:t>
            </a:r>
          </a:p>
        </p:txBody>
      </p:sp>
      <p:sp>
        <p:nvSpPr>
          <p:cNvPr id="4" name="Text Placeholder 5">
            <a:extLst>
              <a:ext uri="{FF2B5EF4-FFF2-40B4-BE49-F238E27FC236}">
                <a16:creationId xmlns:a16="http://schemas.microsoft.com/office/drawing/2014/main" id="{5C226937-76B6-E713-AAF6-8B41A5FA4ACE}"/>
              </a:ext>
            </a:extLst>
          </p:cNvPr>
          <p:cNvSpPr txBox="1">
            <a:spLocks/>
          </p:cNvSpPr>
          <p:nvPr/>
        </p:nvSpPr>
        <p:spPr>
          <a:xfrm>
            <a:off x="259080" y="259200"/>
            <a:ext cx="10452100" cy="388800"/>
          </a:xfrm>
          <a:prstGeom prst="rect">
            <a:avLst/>
          </a:prstGeom>
        </p:spPr>
        <p:txBody>
          <a:bodyPr/>
          <a:lstStyle>
            <a:lvl1pPr marL="251982" indent="-251982"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panose="05000000000000000000" pitchFamily="2"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fontAlgn="auto">
              <a:spcAft>
                <a:spcPts val="0"/>
              </a:spcAft>
              <a:buNone/>
            </a:pPr>
            <a:r>
              <a:rPr lang="en-US" sz="2400" b="1" dirty="0">
                <a:solidFill>
                  <a:srgbClr val="00B9E5"/>
                </a:solidFill>
                <a:latin typeface="+mj-lt"/>
              </a:rPr>
              <a:t>EPLAN Generation for Transport System Components</a:t>
            </a:r>
          </a:p>
        </p:txBody>
      </p:sp>
      <p:sp>
        <p:nvSpPr>
          <p:cNvPr id="2" name="Content Placeholder 3">
            <a:extLst>
              <a:ext uri="{FF2B5EF4-FFF2-40B4-BE49-F238E27FC236}">
                <a16:creationId xmlns:a16="http://schemas.microsoft.com/office/drawing/2014/main" id="{55DBA707-9B81-1278-34C5-EB5A0BE98721}"/>
              </a:ext>
            </a:extLst>
          </p:cNvPr>
          <p:cNvSpPr txBox="1">
            <a:spLocks/>
          </p:cNvSpPr>
          <p:nvPr/>
        </p:nvSpPr>
        <p:spPr>
          <a:xfrm>
            <a:off x="374469" y="5650395"/>
            <a:ext cx="2934788" cy="388801"/>
          </a:xfrm>
          <a:prstGeom prst="rect">
            <a:avLst/>
          </a:prstGeom>
        </p:spPr>
        <p:txBody>
          <a:bodyPr/>
          <a:lstStyle>
            <a:lvl1pPr marL="251982" indent="-251982"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panose="05000000000000000000" pitchFamily="2"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60325" indent="0" fontAlgn="auto">
              <a:lnSpc>
                <a:spcPct val="100000"/>
              </a:lnSpc>
              <a:spcBef>
                <a:spcPts val="1200"/>
              </a:spcBef>
              <a:spcAft>
                <a:spcPts val="0"/>
              </a:spcAft>
              <a:buFont typeface="Wingdings" panose="05000000000000000000" pitchFamily="2" charset="2"/>
              <a:buNone/>
            </a:pPr>
            <a:r>
              <a:rPr lang="en-US" sz="700" b="1" i="1" dirty="0"/>
              <a:t>** ECU : </a:t>
            </a:r>
            <a:r>
              <a:rPr lang="en-US" sz="700" i="1" dirty="0"/>
              <a:t>Electronic Control Unit</a:t>
            </a:r>
            <a:r>
              <a:rPr lang="en-US" sz="700" b="1" i="1" dirty="0"/>
              <a:t>, PCB: </a:t>
            </a:r>
            <a:r>
              <a:rPr lang="en-US" sz="700" i="1" dirty="0"/>
              <a:t>Printed Circuit Board</a:t>
            </a:r>
          </a:p>
        </p:txBody>
      </p:sp>
      <p:sp>
        <p:nvSpPr>
          <p:cNvPr id="6" name="Content Placeholder 3">
            <a:extLst>
              <a:ext uri="{FF2B5EF4-FFF2-40B4-BE49-F238E27FC236}">
                <a16:creationId xmlns:a16="http://schemas.microsoft.com/office/drawing/2014/main" id="{4E132EDF-655B-85B8-1F0A-3EB3DC9741FF}"/>
              </a:ext>
            </a:extLst>
          </p:cNvPr>
          <p:cNvSpPr txBox="1">
            <a:spLocks/>
          </p:cNvSpPr>
          <p:nvPr/>
        </p:nvSpPr>
        <p:spPr>
          <a:xfrm>
            <a:off x="1654868" y="1202672"/>
            <a:ext cx="325437" cy="109873"/>
          </a:xfrm>
          <a:prstGeom prst="rect">
            <a:avLst/>
          </a:prstGeom>
        </p:spPr>
        <p:txBody>
          <a:bodyPr/>
          <a:lstStyle>
            <a:lvl1pPr marL="251982" indent="-251982"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panose="05000000000000000000" pitchFamily="2"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60325" indent="0" fontAlgn="auto">
              <a:lnSpc>
                <a:spcPct val="100000"/>
              </a:lnSpc>
              <a:spcBef>
                <a:spcPts val="1200"/>
              </a:spcBef>
              <a:spcAft>
                <a:spcPts val="0"/>
              </a:spcAft>
              <a:buFont typeface="Wingdings" panose="05000000000000000000" pitchFamily="2" charset="2"/>
              <a:buNone/>
            </a:pPr>
            <a:r>
              <a:rPr lang="en-US" sz="500" i="1" dirty="0"/>
              <a:t>**</a:t>
            </a:r>
          </a:p>
        </p:txBody>
      </p:sp>
      <p:sp>
        <p:nvSpPr>
          <p:cNvPr id="7" name="Content Placeholder 3">
            <a:extLst>
              <a:ext uri="{FF2B5EF4-FFF2-40B4-BE49-F238E27FC236}">
                <a16:creationId xmlns:a16="http://schemas.microsoft.com/office/drawing/2014/main" id="{DC669C07-7455-A00D-6777-8C3E613602FA}"/>
              </a:ext>
            </a:extLst>
          </p:cNvPr>
          <p:cNvSpPr txBox="1">
            <a:spLocks/>
          </p:cNvSpPr>
          <p:nvPr/>
        </p:nvSpPr>
        <p:spPr>
          <a:xfrm>
            <a:off x="2429239" y="1214992"/>
            <a:ext cx="325437" cy="109873"/>
          </a:xfrm>
          <a:prstGeom prst="rect">
            <a:avLst/>
          </a:prstGeom>
        </p:spPr>
        <p:txBody>
          <a:bodyPr/>
          <a:lstStyle>
            <a:lvl1pPr marL="251982" indent="-251982"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panose="05000000000000000000" pitchFamily="2"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60325" indent="0" fontAlgn="auto">
              <a:lnSpc>
                <a:spcPct val="100000"/>
              </a:lnSpc>
              <a:spcBef>
                <a:spcPts val="1200"/>
              </a:spcBef>
              <a:spcAft>
                <a:spcPts val="0"/>
              </a:spcAft>
              <a:buFont typeface="Wingdings" panose="05000000000000000000" pitchFamily="2" charset="2"/>
              <a:buNone/>
            </a:pPr>
            <a:r>
              <a:rPr lang="en-US" sz="500" i="1" dirty="0"/>
              <a:t>**</a:t>
            </a:r>
          </a:p>
        </p:txBody>
      </p:sp>
      <p:sp>
        <p:nvSpPr>
          <p:cNvPr id="15" name="Content Placeholder 3">
            <a:extLst>
              <a:ext uri="{FF2B5EF4-FFF2-40B4-BE49-F238E27FC236}">
                <a16:creationId xmlns:a16="http://schemas.microsoft.com/office/drawing/2014/main" id="{D0D5641C-1E27-7D1C-B40D-82C3E8AF9251}"/>
              </a:ext>
            </a:extLst>
          </p:cNvPr>
          <p:cNvSpPr txBox="1">
            <a:spLocks/>
          </p:cNvSpPr>
          <p:nvPr/>
        </p:nvSpPr>
        <p:spPr>
          <a:xfrm>
            <a:off x="4359601" y="3735134"/>
            <a:ext cx="5545049" cy="1620217"/>
          </a:xfrm>
          <a:prstGeom prst="rect">
            <a:avLst/>
          </a:prstGeom>
        </p:spPr>
        <p:txBody>
          <a:bodyPr/>
          <a:lstStyle>
            <a:lvl1pPr marL="251982" indent="-251982"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panose="05000000000000000000" pitchFamily="2"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57150" indent="0" algn="just" fontAlgn="auto">
              <a:lnSpc>
                <a:spcPct val="150000"/>
              </a:lnSpc>
              <a:spcBef>
                <a:spcPts val="1200"/>
              </a:spcBef>
              <a:spcAft>
                <a:spcPts val="0"/>
              </a:spcAft>
              <a:buFont typeface="Wingdings" panose="05000000000000000000" pitchFamily="2" charset="2"/>
              <a:buNone/>
            </a:pPr>
            <a:r>
              <a:rPr lang="en-US" sz="1200" dirty="0"/>
              <a:t>The function plan considered for the production system is: </a:t>
            </a:r>
            <a:r>
              <a:rPr lang="en-US" sz="1200" b="1" dirty="0"/>
              <a:t>TFE4</a:t>
            </a:r>
            <a:r>
              <a:rPr lang="en-US" sz="1200" dirty="0"/>
              <a:t> – Separating and </a:t>
            </a:r>
            <a:r>
              <a:rPr lang="en-US" sz="1200" dirty="0" err="1"/>
              <a:t>Infeeding</a:t>
            </a:r>
            <a:endParaRPr lang="en-US" sz="1200" dirty="0"/>
          </a:p>
          <a:p>
            <a:pPr marL="57150" indent="0" algn="just" fontAlgn="auto">
              <a:lnSpc>
                <a:spcPct val="150000"/>
              </a:lnSpc>
              <a:spcBef>
                <a:spcPts val="1200"/>
              </a:spcBef>
              <a:spcAft>
                <a:spcPts val="0"/>
              </a:spcAft>
              <a:buNone/>
            </a:pPr>
            <a:r>
              <a:rPr lang="en-US" sz="1200" b="1" dirty="0"/>
              <a:t>Function Plans</a:t>
            </a:r>
            <a:r>
              <a:rPr lang="en-US" sz="1200" dirty="0"/>
              <a:t> : Function plans are standardized function groups for transfer systems that specify control tasks by formalizing the sequence of operations, interlocks, and timing relationships between involved components.</a:t>
            </a:r>
          </a:p>
          <a:p>
            <a:pPr marL="57150" indent="0" algn="just" fontAlgn="auto">
              <a:lnSpc>
                <a:spcPct val="150000"/>
              </a:lnSpc>
              <a:spcBef>
                <a:spcPts val="1200"/>
              </a:spcBef>
              <a:spcAft>
                <a:spcPts val="0"/>
              </a:spcAft>
              <a:buFont typeface="Wingdings" panose="05000000000000000000" pitchFamily="2" charset="2"/>
              <a:buNone/>
            </a:pPr>
            <a:endParaRPr lang="en-US" sz="1200" dirty="0"/>
          </a:p>
        </p:txBody>
      </p:sp>
      <p:pic>
        <p:nvPicPr>
          <p:cNvPr id="17" name="Picture 16">
            <a:extLst>
              <a:ext uri="{FF2B5EF4-FFF2-40B4-BE49-F238E27FC236}">
                <a16:creationId xmlns:a16="http://schemas.microsoft.com/office/drawing/2014/main" id="{C5169007-F050-5F8D-7DBF-15C9DCCEC02A}"/>
              </a:ext>
            </a:extLst>
          </p:cNvPr>
          <p:cNvPicPr>
            <a:picLocks noChangeAspect="1"/>
          </p:cNvPicPr>
          <p:nvPr/>
        </p:nvPicPr>
        <p:blipFill>
          <a:blip r:embed="rId3"/>
          <a:stretch>
            <a:fillRect/>
          </a:stretch>
        </p:blipFill>
        <p:spPr>
          <a:xfrm>
            <a:off x="4518782" y="1218550"/>
            <a:ext cx="2570586" cy="2566012"/>
          </a:xfrm>
          <a:prstGeom prst="rect">
            <a:avLst/>
          </a:prstGeom>
        </p:spPr>
      </p:pic>
      <p:pic>
        <p:nvPicPr>
          <p:cNvPr id="19" name="Picture 18">
            <a:extLst>
              <a:ext uri="{FF2B5EF4-FFF2-40B4-BE49-F238E27FC236}">
                <a16:creationId xmlns:a16="http://schemas.microsoft.com/office/drawing/2014/main" id="{64EF01F0-DA14-DE53-8AF5-EA62FA9D2D33}"/>
              </a:ext>
            </a:extLst>
          </p:cNvPr>
          <p:cNvPicPr>
            <a:picLocks noChangeAspect="1"/>
          </p:cNvPicPr>
          <p:nvPr/>
        </p:nvPicPr>
        <p:blipFill>
          <a:blip r:embed="rId4"/>
          <a:stretch>
            <a:fillRect/>
          </a:stretch>
        </p:blipFill>
        <p:spPr>
          <a:xfrm>
            <a:off x="7480797" y="1228255"/>
            <a:ext cx="2361010" cy="2556307"/>
          </a:xfrm>
          <a:prstGeom prst="rect">
            <a:avLst/>
          </a:prstGeom>
          <a:ln>
            <a:solidFill>
              <a:schemeClr val="accent1"/>
            </a:solidFill>
          </a:ln>
        </p:spPr>
      </p:pic>
    </p:spTree>
    <p:extLst>
      <p:ext uri="{BB962C8B-B14F-4D97-AF65-F5344CB8AC3E}">
        <p14:creationId xmlns:p14="http://schemas.microsoft.com/office/powerpoint/2010/main" val="781623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212C75-AEFB-F6FC-4337-FE86E5216918}"/>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BC3FAEE-E06D-0F8C-DB25-D3ED69992B2B}"/>
              </a:ext>
            </a:extLst>
          </p:cNvPr>
          <p:cNvSpPr>
            <a:spLocks noGrp="1"/>
          </p:cNvSpPr>
          <p:nvPr>
            <p:ph type="sldNum" sz="quarter" idx="12"/>
          </p:nvPr>
        </p:nvSpPr>
        <p:spPr/>
        <p:txBody>
          <a:bodyPr/>
          <a:lstStyle/>
          <a:p>
            <a:fld id="{4898AEC0-503E-4FA4-859C-D0F72D6E3F79}" type="slidenum">
              <a:rPr lang="en-US" noProof="1" smtClean="0"/>
              <a:pPr/>
              <a:t>6</a:t>
            </a:fld>
            <a:endParaRPr lang="en-US" noProof="1"/>
          </a:p>
        </p:txBody>
      </p:sp>
      <p:sp>
        <p:nvSpPr>
          <p:cNvPr id="10" name="Title 3">
            <a:extLst>
              <a:ext uri="{FF2B5EF4-FFF2-40B4-BE49-F238E27FC236}">
                <a16:creationId xmlns:a16="http://schemas.microsoft.com/office/drawing/2014/main" id="{13418F9F-A31A-B886-6628-9836F7F60616}"/>
              </a:ext>
            </a:extLst>
          </p:cNvPr>
          <p:cNvSpPr txBox="1">
            <a:spLocks/>
          </p:cNvSpPr>
          <p:nvPr/>
        </p:nvSpPr>
        <p:spPr>
          <a:xfrm>
            <a:off x="259080" y="674127"/>
            <a:ext cx="10452100" cy="388800"/>
          </a:xfrm>
          <a:prstGeom prst="rect">
            <a:avLst/>
          </a:prstGeom>
        </p:spPr>
        <p:txBody>
          <a:bodyPr/>
          <a:lstStyle>
            <a:lvl1pPr algn="l" defTabSz="914333" rtl="0" eaLnBrk="1" latinLnBrk="0" hangingPunct="1">
              <a:lnSpc>
                <a:spcPct val="89000"/>
              </a:lnSpc>
              <a:spcBef>
                <a:spcPct val="0"/>
              </a:spcBef>
              <a:buNone/>
              <a:defRPr sz="2400" b="1" kern="1200" baseline="0">
                <a:solidFill>
                  <a:srgbClr val="00B9E5"/>
                </a:solidFill>
                <a:latin typeface="+mj-lt"/>
                <a:ea typeface="+mj-ea"/>
                <a:cs typeface="+mj-cs"/>
              </a:defRPr>
            </a:lvl1pPr>
          </a:lstStyle>
          <a:p>
            <a:pPr fontAlgn="auto">
              <a:spcAft>
                <a:spcPts val="0"/>
              </a:spcAft>
            </a:pPr>
            <a:r>
              <a:rPr lang="en-US" sz="2000" dirty="0">
                <a:solidFill>
                  <a:srgbClr val="002B49"/>
                </a:solidFill>
              </a:rPr>
              <a:t>Subtasks</a:t>
            </a:r>
          </a:p>
        </p:txBody>
      </p:sp>
      <p:sp>
        <p:nvSpPr>
          <p:cNvPr id="3" name="Content Placeholder 3">
            <a:extLst>
              <a:ext uri="{FF2B5EF4-FFF2-40B4-BE49-F238E27FC236}">
                <a16:creationId xmlns:a16="http://schemas.microsoft.com/office/drawing/2014/main" id="{39277483-0B83-8A9B-819F-F15814D6706F}"/>
              </a:ext>
            </a:extLst>
          </p:cNvPr>
          <p:cNvSpPr txBox="1">
            <a:spLocks/>
          </p:cNvSpPr>
          <p:nvPr/>
        </p:nvSpPr>
        <p:spPr>
          <a:xfrm>
            <a:off x="307747" y="1840525"/>
            <a:ext cx="10354129" cy="2566012"/>
          </a:xfrm>
          <a:prstGeom prst="rect">
            <a:avLst/>
          </a:prstGeom>
        </p:spPr>
        <p:txBody>
          <a:bodyPr vert="horz" lIns="0" tIns="0" rIns="0" bIns="0" rtlCol="0">
            <a:noAutofit/>
          </a:bodyPr>
          <a:lstStyle>
            <a:lvl1pPr marL="251982" indent="-251982"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panose="05000000000000000000" pitchFamily="2"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60325" indent="0" algn="just" fontAlgn="auto">
              <a:lnSpc>
                <a:spcPct val="150000"/>
              </a:lnSpc>
              <a:spcBef>
                <a:spcPts val="1200"/>
              </a:spcBef>
              <a:spcAft>
                <a:spcPts val="0"/>
              </a:spcAft>
              <a:buFont typeface="Wingdings" panose="05000000000000000000" pitchFamily="2" charset="2"/>
              <a:buNone/>
            </a:pPr>
            <a:endParaRPr lang="en-US" sz="1600" dirty="0"/>
          </a:p>
        </p:txBody>
      </p:sp>
      <p:sp>
        <p:nvSpPr>
          <p:cNvPr id="12" name="Content Placeholder 3">
            <a:extLst>
              <a:ext uri="{FF2B5EF4-FFF2-40B4-BE49-F238E27FC236}">
                <a16:creationId xmlns:a16="http://schemas.microsoft.com/office/drawing/2014/main" id="{FDA1E801-46F2-120A-7B15-894AD6C1DA79}"/>
              </a:ext>
            </a:extLst>
          </p:cNvPr>
          <p:cNvSpPr txBox="1">
            <a:spLocks/>
          </p:cNvSpPr>
          <p:nvPr/>
        </p:nvSpPr>
        <p:spPr>
          <a:xfrm>
            <a:off x="307748" y="1062927"/>
            <a:ext cx="6781620" cy="388801"/>
          </a:xfrm>
          <a:prstGeom prst="rect">
            <a:avLst/>
          </a:prstGeom>
        </p:spPr>
        <p:txBody>
          <a:bodyPr vert="horz" lIns="0" tIns="0" rIns="0" bIns="0" rtlCol="0">
            <a:noAutofit/>
          </a:bodyPr>
          <a:lstStyle>
            <a:lvl1pPr marL="251982" indent="-251982"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panose="05000000000000000000" pitchFamily="2"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60325" indent="0" algn="just" fontAlgn="auto">
              <a:lnSpc>
                <a:spcPct val="100000"/>
              </a:lnSpc>
              <a:spcBef>
                <a:spcPts val="1200"/>
              </a:spcBef>
              <a:spcAft>
                <a:spcPts val="0"/>
              </a:spcAft>
              <a:buFont typeface="Wingdings" panose="05000000000000000000" pitchFamily="2" charset="2"/>
              <a:buNone/>
            </a:pPr>
            <a:r>
              <a:rPr lang="en-US" sz="1600" b="1" i="1" u="sng" dirty="0"/>
              <a:t>Example Production System in Simulation Domain: TFE4</a:t>
            </a:r>
          </a:p>
        </p:txBody>
      </p:sp>
      <p:pic>
        <p:nvPicPr>
          <p:cNvPr id="4" name="Picture 3">
            <a:extLst>
              <a:ext uri="{FF2B5EF4-FFF2-40B4-BE49-F238E27FC236}">
                <a16:creationId xmlns:a16="http://schemas.microsoft.com/office/drawing/2014/main" id="{71D38A9B-357B-98A9-3D4F-C46EB36919E6}"/>
              </a:ext>
            </a:extLst>
          </p:cNvPr>
          <p:cNvPicPr>
            <a:picLocks noChangeAspect="1"/>
          </p:cNvPicPr>
          <p:nvPr/>
        </p:nvPicPr>
        <p:blipFill>
          <a:blip r:embed="rId2"/>
          <a:stretch>
            <a:fillRect/>
          </a:stretch>
        </p:blipFill>
        <p:spPr>
          <a:xfrm>
            <a:off x="376086" y="1513897"/>
            <a:ext cx="3913897" cy="2892640"/>
          </a:xfrm>
          <a:prstGeom prst="rect">
            <a:avLst/>
          </a:prstGeom>
        </p:spPr>
      </p:pic>
      <p:sp>
        <p:nvSpPr>
          <p:cNvPr id="2" name="Text Placeholder 5">
            <a:extLst>
              <a:ext uri="{FF2B5EF4-FFF2-40B4-BE49-F238E27FC236}">
                <a16:creationId xmlns:a16="http://schemas.microsoft.com/office/drawing/2014/main" id="{817CED1A-634A-F8E8-97E1-9A719B9C645E}"/>
              </a:ext>
            </a:extLst>
          </p:cNvPr>
          <p:cNvSpPr txBox="1">
            <a:spLocks/>
          </p:cNvSpPr>
          <p:nvPr/>
        </p:nvSpPr>
        <p:spPr>
          <a:xfrm>
            <a:off x="259080" y="259200"/>
            <a:ext cx="10452100" cy="388800"/>
          </a:xfrm>
          <a:prstGeom prst="rect">
            <a:avLst/>
          </a:prstGeom>
        </p:spPr>
        <p:txBody>
          <a:bodyPr/>
          <a:lstStyle>
            <a:lvl1pPr marL="251982" indent="-251982"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panose="05000000000000000000" pitchFamily="2"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fontAlgn="auto">
              <a:spcAft>
                <a:spcPts val="0"/>
              </a:spcAft>
              <a:buNone/>
            </a:pPr>
            <a:r>
              <a:rPr lang="en-US" sz="2400" b="1" dirty="0">
                <a:solidFill>
                  <a:srgbClr val="00B9E5"/>
                </a:solidFill>
                <a:latin typeface="+mj-lt"/>
              </a:rPr>
              <a:t>EPLAN Generation for Transport System Components</a:t>
            </a:r>
          </a:p>
        </p:txBody>
      </p:sp>
      <p:grpSp>
        <p:nvGrpSpPr>
          <p:cNvPr id="6" name="Group 5">
            <a:extLst>
              <a:ext uri="{FF2B5EF4-FFF2-40B4-BE49-F238E27FC236}">
                <a16:creationId xmlns:a16="http://schemas.microsoft.com/office/drawing/2014/main" id="{1713E36F-BFFD-BB02-A40A-AA93729BC5E7}"/>
              </a:ext>
            </a:extLst>
          </p:cNvPr>
          <p:cNvGrpSpPr/>
          <p:nvPr/>
        </p:nvGrpSpPr>
        <p:grpSpPr>
          <a:xfrm>
            <a:off x="4754832" y="1582768"/>
            <a:ext cx="5594882" cy="3524918"/>
            <a:chOff x="1372994" y="1524494"/>
            <a:chExt cx="7496458" cy="3600609"/>
          </a:xfrm>
        </p:grpSpPr>
        <p:pic>
          <p:nvPicPr>
            <p:cNvPr id="7" name="Picture 6">
              <a:extLst>
                <a:ext uri="{FF2B5EF4-FFF2-40B4-BE49-F238E27FC236}">
                  <a16:creationId xmlns:a16="http://schemas.microsoft.com/office/drawing/2014/main" id="{5459016A-1D58-179A-6305-B2098AB5212D}"/>
                </a:ext>
              </a:extLst>
            </p:cNvPr>
            <p:cNvPicPr>
              <a:picLocks noChangeAspect="1"/>
            </p:cNvPicPr>
            <p:nvPr/>
          </p:nvPicPr>
          <p:blipFill>
            <a:blip r:embed="rId3"/>
            <a:stretch>
              <a:fillRect/>
            </a:stretch>
          </p:blipFill>
          <p:spPr>
            <a:xfrm>
              <a:off x="1372994" y="1525007"/>
              <a:ext cx="3753590" cy="1766430"/>
            </a:xfrm>
            <a:prstGeom prst="rect">
              <a:avLst/>
            </a:prstGeom>
            <a:ln>
              <a:solidFill>
                <a:schemeClr val="accent1"/>
              </a:solidFill>
            </a:ln>
          </p:spPr>
        </p:pic>
        <p:pic>
          <p:nvPicPr>
            <p:cNvPr id="8" name="Picture 7">
              <a:extLst>
                <a:ext uri="{FF2B5EF4-FFF2-40B4-BE49-F238E27FC236}">
                  <a16:creationId xmlns:a16="http://schemas.microsoft.com/office/drawing/2014/main" id="{60222266-8846-00FD-EFDE-EB3090AB4A3A}"/>
                </a:ext>
              </a:extLst>
            </p:cNvPr>
            <p:cNvPicPr>
              <a:picLocks noChangeAspect="1"/>
            </p:cNvPicPr>
            <p:nvPr/>
          </p:nvPicPr>
          <p:blipFill>
            <a:blip r:embed="rId4"/>
            <a:stretch>
              <a:fillRect/>
            </a:stretch>
          </p:blipFill>
          <p:spPr>
            <a:xfrm>
              <a:off x="5163833" y="1524494"/>
              <a:ext cx="3705619" cy="1766430"/>
            </a:xfrm>
            <a:prstGeom prst="rect">
              <a:avLst/>
            </a:prstGeom>
            <a:ln>
              <a:solidFill>
                <a:schemeClr val="accent1"/>
              </a:solidFill>
            </a:ln>
          </p:spPr>
        </p:pic>
        <p:pic>
          <p:nvPicPr>
            <p:cNvPr id="9" name="Picture 8">
              <a:extLst>
                <a:ext uri="{FF2B5EF4-FFF2-40B4-BE49-F238E27FC236}">
                  <a16:creationId xmlns:a16="http://schemas.microsoft.com/office/drawing/2014/main" id="{73D22C26-DAD6-3B09-C9BB-1883D075F515}"/>
                </a:ext>
              </a:extLst>
            </p:cNvPr>
            <p:cNvPicPr>
              <a:picLocks noChangeAspect="1"/>
            </p:cNvPicPr>
            <p:nvPr/>
          </p:nvPicPr>
          <p:blipFill>
            <a:blip r:embed="rId5"/>
            <a:stretch>
              <a:fillRect/>
            </a:stretch>
          </p:blipFill>
          <p:spPr>
            <a:xfrm>
              <a:off x="3426392" y="3381248"/>
              <a:ext cx="3678660" cy="1743855"/>
            </a:xfrm>
            <a:prstGeom prst="rect">
              <a:avLst/>
            </a:prstGeom>
            <a:ln>
              <a:solidFill>
                <a:schemeClr val="accent1"/>
              </a:solidFill>
            </a:ln>
          </p:spPr>
        </p:pic>
      </p:grpSp>
      <p:sp>
        <p:nvSpPr>
          <p:cNvPr id="11" name="Content Placeholder 3">
            <a:extLst>
              <a:ext uri="{FF2B5EF4-FFF2-40B4-BE49-F238E27FC236}">
                <a16:creationId xmlns:a16="http://schemas.microsoft.com/office/drawing/2014/main" id="{1D9C0B82-4B33-3DAA-F9E8-310A1CC3AEEA}"/>
              </a:ext>
            </a:extLst>
          </p:cNvPr>
          <p:cNvSpPr txBox="1">
            <a:spLocks/>
          </p:cNvSpPr>
          <p:nvPr/>
        </p:nvSpPr>
        <p:spPr>
          <a:xfrm>
            <a:off x="4892352" y="5115191"/>
            <a:ext cx="5327844" cy="388801"/>
          </a:xfrm>
          <a:prstGeom prst="rect">
            <a:avLst/>
          </a:prstGeom>
        </p:spPr>
        <p:txBody>
          <a:bodyPr/>
          <a:lstStyle>
            <a:lvl1pPr marL="251982" indent="-251982"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panose="05000000000000000000" pitchFamily="2"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60325" indent="0" algn="ctr" fontAlgn="auto">
              <a:lnSpc>
                <a:spcPct val="100000"/>
              </a:lnSpc>
              <a:spcBef>
                <a:spcPts val="1200"/>
              </a:spcBef>
              <a:spcAft>
                <a:spcPts val="0"/>
              </a:spcAft>
              <a:buFont typeface="Wingdings" panose="05000000000000000000" pitchFamily="2" charset="2"/>
              <a:buNone/>
            </a:pPr>
            <a:r>
              <a:rPr lang="en-US" sz="900" i="1" dirty="0"/>
              <a:t>Fig: Ex. Production System in AML: a. Visual Components (Simulation Domain) View, b. EPLAN (ECAD) Domain, c. PPR Domain </a:t>
            </a:r>
          </a:p>
        </p:txBody>
      </p:sp>
      <p:sp>
        <p:nvSpPr>
          <p:cNvPr id="13" name="Content Placeholder 3">
            <a:extLst>
              <a:ext uri="{FF2B5EF4-FFF2-40B4-BE49-F238E27FC236}">
                <a16:creationId xmlns:a16="http://schemas.microsoft.com/office/drawing/2014/main" id="{58513616-BC50-FB25-0E5C-AD453AA9DACE}"/>
              </a:ext>
            </a:extLst>
          </p:cNvPr>
          <p:cNvSpPr txBox="1">
            <a:spLocks/>
          </p:cNvSpPr>
          <p:nvPr/>
        </p:nvSpPr>
        <p:spPr>
          <a:xfrm>
            <a:off x="266699" y="4414042"/>
            <a:ext cx="4023284" cy="388801"/>
          </a:xfrm>
          <a:prstGeom prst="rect">
            <a:avLst/>
          </a:prstGeom>
        </p:spPr>
        <p:txBody>
          <a:bodyPr/>
          <a:lstStyle>
            <a:lvl1pPr marL="251982" indent="-251982"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panose="05000000000000000000" pitchFamily="2"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60325" indent="0" algn="ctr" fontAlgn="auto">
              <a:lnSpc>
                <a:spcPct val="100000"/>
              </a:lnSpc>
              <a:spcBef>
                <a:spcPts val="1200"/>
              </a:spcBef>
              <a:spcAft>
                <a:spcPts val="0"/>
              </a:spcAft>
              <a:buFont typeface="Wingdings" panose="05000000000000000000" pitchFamily="2" charset="2"/>
              <a:buNone/>
            </a:pPr>
            <a:r>
              <a:rPr lang="en-US" sz="900" i="1" dirty="0"/>
              <a:t>Fig: Function Plan TFE4 Ex. Production System modelled in Visual Components (Simulation Domain)</a:t>
            </a:r>
          </a:p>
        </p:txBody>
      </p:sp>
    </p:spTree>
    <p:extLst>
      <p:ext uri="{BB962C8B-B14F-4D97-AF65-F5344CB8AC3E}">
        <p14:creationId xmlns:p14="http://schemas.microsoft.com/office/powerpoint/2010/main" val="81701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29C5E7-E079-7366-AF42-4C0431A2B4E0}"/>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95B569-2DE1-B4D3-6473-A42B1EF838CE}"/>
              </a:ext>
            </a:extLst>
          </p:cNvPr>
          <p:cNvSpPr>
            <a:spLocks noGrp="1"/>
          </p:cNvSpPr>
          <p:nvPr>
            <p:ph type="sldNum" sz="quarter" idx="12"/>
          </p:nvPr>
        </p:nvSpPr>
        <p:spPr/>
        <p:txBody>
          <a:bodyPr/>
          <a:lstStyle/>
          <a:p>
            <a:fld id="{4898AEC0-503E-4FA4-859C-D0F72D6E3F79}" type="slidenum">
              <a:rPr lang="en-US" noProof="1" smtClean="0"/>
              <a:pPr/>
              <a:t>7</a:t>
            </a:fld>
            <a:endParaRPr lang="en-US" noProof="1"/>
          </a:p>
        </p:txBody>
      </p:sp>
      <p:sp>
        <p:nvSpPr>
          <p:cNvPr id="10" name="Title 3">
            <a:extLst>
              <a:ext uri="{FF2B5EF4-FFF2-40B4-BE49-F238E27FC236}">
                <a16:creationId xmlns:a16="http://schemas.microsoft.com/office/drawing/2014/main" id="{55B4A713-F90A-7918-32C6-11E4DC201689}"/>
              </a:ext>
            </a:extLst>
          </p:cNvPr>
          <p:cNvSpPr txBox="1">
            <a:spLocks/>
          </p:cNvSpPr>
          <p:nvPr/>
        </p:nvSpPr>
        <p:spPr>
          <a:xfrm>
            <a:off x="259080" y="674127"/>
            <a:ext cx="10452100" cy="388800"/>
          </a:xfrm>
          <a:prstGeom prst="rect">
            <a:avLst/>
          </a:prstGeom>
        </p:spPr>
        <p:txBody>
          <a:bodyPr/>
          <a:lstStyle>
            <a:lvl1pPr algn="l" defTabSz="914333" rtl="0" eaLnBrk="1" latinLnBrk="0" hangingPunct="1">
              <a:lnSpc>
                <a:spcPct val="89000"/>
              </a:lnSpc>
              <a:spcBef>
                <a:spcPct val="0"/>
              </a:spcBef>
              <a:buNone/>
              <a:defRPr sz="2400" b="1" kern="1200" baseline="0">
                <a:solidFill>
                  <a:srgbClr val="00B9E5"/>
                </a:solidFill>
                <a:latin typeface="+mj-lt"/>
                <a:ea typeface="+mj-ea"/>
                <a:cs typeface="+mj-cs"/>
              </a:defRPr>
            </a:lvl1pPr>
          </a:lstStyle>
          <a:p>
            <a:pPr fontAlgn="auto">
              <a:spcAft>
                <a:spcPts val="0"/>
              </a:spcAft>
            </a:pPr>
            <a:r>
              <a:rPr lang="en-US" sz="2000" dirty="0">
                <a:solidFill>
                  <a:srgbClr val="002B49"/>
                </a:solidFill>
              </a:rPr>
              <a:t>Subtasks</a:t>
            </a:r>
          </a:p>
        </p:txBody>
      </p:sp>
      <p:sp>
        <p:nvSpPr>
          <p:cNvPr id="3" name="Content Placeholder 3">
            <a:extLst>
              <a:ext uri="{FF2B5EF4-FFF2-40B4-BE49-F238E27FC236}">
                <a16:creationId xmlns:a16="http://schemas.microsoft.com/office/drawing/2014/main" id="{B02E00EF-B7A8-72A7-6ED8-8D03AF08BE87}"/>
              </a:ext>
            </a:extLst>
          </p:cNvPr>
          <p:cNvSpPr txBox="1">
            <a:spLocks/>
          </p:cNvSpPr>
          <p:nvPr/>
        </p:nvSpPr>
        <p:spPr>
          <a:xfrm>
            <a:off x="307747" y="1840525"/>
            <a:ext cx="10354129" cy="2566012"/>
          </a:xfrm>
          <a:prstGeom prst="rect">
            <a:avLst/>
          </a:prstGeom>
        </p:spPr>
        <p:txBody>
          <a:bodyPr vert="horz" lIns="0" tIns="0" rIns="0" bIns="0" rtlCol="0">
            <a:noAutofit/>
          </a:bodyPr>
          <a:lstStyle>
            <a:lvl1pPr marL="251982" indent="-251982"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panose="05000000000000000000" pitchFamily="2"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60325" indent="0" algn="just" fontAlgn="auto">
              <a:lnSpc>
                <a:spcPct val="150000"/>
              </a:lnSpc>
              <a:spcBef>
                <a:spcPts val="1200"/>
              </a:spcBef>
              <a:spcAft>
                <a:spcPts val="0"/>
              </a:spcAft>
              <a:buFont typeface="Wingdings" panose="05000000000000000000" pitchFamily="2" charset="2"/>
              <a:buNone/>
            </a:pPr>
            <a:endParaRPr lang="en-US" sz="1600" dirty="0"/>
          </a:p>
        </p:txBody>
      </p:sp>
      <p:sp>
        <p:nvSpPr>
          <p:cNvPr id="12" name="Content Placeholder 3">
            <a:extLst>
              <a:ext uri="{FF2B5EF4-FFF2-40B4-BE49-F238E27FC236}">
                <a16:creationId xmlns:a16="http://schemas.microsoft.com/office/drawing/2014/main" id="{FAF8A404-1F6C-4630-D1A6-9811474F7243}"/>
              </a:ext>
            </a:extLst>
          </p:cNvPr>
          <p:cNvSpPr txBox="1">
            <a:spLocks/>
          </p:cNvSpPr>
          <p:nvPr/>
        </p:nvSpPr>
        <p:spPr>
          <a:xfrm>
            <a:off x="307748" y="1062927"/>
            <a:ext cx="6781620" cy="388801"/>
          </a:xfrm>
          <a:prstGeom prst="rect">
            <a:avLst/>
          </a:prstGeom>
        </p:spPr>
        <p:txBody>
          <a:bodyPr vert="horz" lIns="0" tIns="0" rIns="0" bIns="0" rtlCol="0">
            <a:noAutofit/>
          </a:bodyPr>
          <a:lstStyle>
            <a:lvl1pPr marL="251982" indent="-251982"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panose="05000000000000000000" pitchFamily="2"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60325" indent="0" algn="just" fontAlgn="auto">
              <a:lnSpc>
                <a:spcPct val="100000"/>
              </a:lnSpc>
              <a:spcBef>
                <a:spcPts val="1200"/>
              </a:spcBef>
              <a:spcAft>
                <a:spcPts val="0"/>
              </a:spcAft>
              <a:buNone/>
            </a:pPr>
            <a:r>
              <a:rPr lang="en-US" sz="1600" b="1" i="1" u="sng" dirty="0"/>
              <a:t>Example Production System in EPLAN Electric P8</a:t>
            </a:r>
          </a:p>
        </p:txBody>
      </p:sp>
      <p:sp>
        <p:nvSpPr>
          <p:cNvPr id="13" name="Content Placeholder 3">
            <a:extLst>
              <a:ext uri="{FF2B5EF4-FFF2-40B4-BE49-F238E27FC236}">
                <a16:creationId xmlns:a16="http://schemas.microsoft.com/office/drawing/2014/main" id="{AB8B2150-36D9-EB40-7543-8083BB36F984}"/>
              </a:ext>
            </a:extLst>
          </p:cNvPr>
          <p:cNvSpPr txBox="1">
            <a:spLocks/>
          </p:cNvSpPr>
          <p:nvPr/>
        </p:nvSpPr>
        <p:spPr>
          <a:xfrm>
            <a:off x="6967242" y="4453778"/>
            <a:ext cx="3297203" cy="388801"/>
          </a:xfrm>
          <a:prstGeom prst="rect">
            <a:avLst/>
          </a:prstGeom>
        </p:spPr>
        <p:txBody>
          <a:bodyPr/>
          <a:lstStyle>
            <a:lvl1pPr marL="251982" indent="-251982"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panose="05000000000000000000" pitchFamily="2"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60325" indent="0" algn="ctr" fontAlgn="auto">
              <a:lnSpc>
                <a:spcPct val="100000"/>
              </a:lnSpc>
              <a:spcBef>
                <a:spcPts val="1200"/>
              </a:spcBef>
              <a:spcAft>
                <a:spcPts val="0"/>
              </a:spcAft>
              <a:buFont typeface="Wingdings" panose="05000000000000000000" pitchFamily="2" charset="2"/>
              <a:buNone/>
            </a:pPr>
            <a:r>
              <a:rPr lang="en-US" sz="900" i="1" dirty="0"/>
              <a:t>Fig: TS2 Conveyor Drive Motor, Starter, Terminal Strip represented as a Window Macro</a:t>
            </a:r>
          </a:p>
        </p:txBody>
      </p:sp>
      <p:sp>
        <p:nvSpPr>
          <p:cNvPr id="2" name="Content Placeholder 3">
            <a:extLst>
              <a:ext uri="{FF2B5EF4-FFF2-40B4-BE49-F238E27FC236}">
                <a16:creationId xmlns:a16="http://schemas.microsoft.com/office/drawing/2014/main" id="{3E44E818-0215-4E79-5607-7D9A0670355C}"/>
              </a:ext>
            </a:extLst>
          </p:cNvPr>
          <p:cNvSpPr txBox="1">
            <a:spLocks/>
          </p:cNvSpPr>
          <p:nvPr/>
        </p:nvSpPr>
        <p:spPr>
          <a:xfrm>
            <a:off x="307747" y="1396763"/>
            <a:ext cx="10354129" cy="626246"/>
          </a:xfrm>
          <a:prstGeom prst="rect">
            <a:avLst/>
          </a:prstGeom>
        </p:spPr>
        <p:txBody>
          <a:bodyPr vert="horz" lIns="0" tIns="0" rIns="0" bIns="0" rtlCol="0">
            <a:noAutofit/>
          </a:bodyPr>
          <a:lstStyle>
            <a:lvl1pPr marL="251982" indent="-251982"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panose="05000000000000000000" pitchFamily="2"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60325" indent="0" algn="just" fontAlgn="auto">
              <a:lnSpc>
                <a:spcPct val="100000"/>
              </a:lnSpc>
              <a:spcBef>
                <a:spcPts val="1200"/>
              </a:spcBef>
              <a:spcAft>
                <a:spcPts val="0"/>
              </a:spcAft>
              <a:buNone/>
            </a:pPr>
            <a:r>
              <a:rPr lang="en-GB" sz="1500" dirty="0"/>
              <a:t>To model the EPLAN schematics of the example production system, reusable macros (standardized schematic sections and symbols) are be created for each TS2 component used in the system.</a:t>
            </a:r>
            <a:endParaRPr lang="en-US" sz="1500" dirty="0"/>
          </a:p>
        </p:txBody>
      </p:sp>
      <p:pic>
        <p:nvPicPr>
          <p:cNvPr id="8" name="Picture 7">
            <a:extLst>
              <a:ext uri="{FF2B5EF4-FFF2-40B4-BE49-F238E27FC236}">
                <a16:creationId xmlns:a16="http://schemas.microsoft.com/office/drawing/2014/main" id="{1322CC02-7920-E219-FE59-6AD099AE98E5}"/>
              </a:ext>
            </a:extLst>
          </p:cNvPr>
          <p:cNvPicPr>
            <a:picLocks noChangeAspect="1"/>
          </p:cNvPicPr>
          <p:nvPr/>
        </p:nvPicPr>
        <p:blipFill>
          <a:blip r:embed="rId2"/>
          <a:srcRect l="1562" t="3882" r="1282" b="10014"/>
          <a:stretch/>
        </p:blipFill>
        <p:spPr>
          <a:xfrm>
            <a:off x="6967242" y="2276567"/>
            <a:ext cx="3297203" cy="2078482"/>
          </a:xfrm>
          <a:prstGeom prst="rect">
            <a:avLst/>
          </a:prstGeom>
          <a:ln>
            <a:solidFill>
              <a:schemeClr val="accent1"/>
            </a:solidFill>
          </a:ln>
        </p:spPr>
      </p:pic>
      <p:sp>
        <p:nvSpPr>
          <p:cNvPr id="4" name="Content Placeholder 3">
            <a:extLst>
              <a:ext uri="{FF2B5EF4-FFF2-40B4-BE49-F238E27FC236}">
                <a16:creationId xmlns:a16="http://schemas.microsoft.com/office/drawing/2014/main" id="{FC34BB24-FC81-1F5B-EE2F-1BA1F27FFBD6}"/>
              </a:ext>
            </a:extLst>
          </p:cNvPr>
          <p:cNvSpPr txBox="1">
            <a:spLocks/>
          </p:cNvSpPr>
          <p:nvPr/>
        </p:nvSpPr>
        <p:spPr>
          <a:xfrm>
            <a:off x="307746" y="2098683"/>
            <a:ext cx="6424827" cy="3253514"/>
          </a:xfrm>
          <a:prstGeom prst="rect">
            <a:avLst/>
          </a:prstGeom>
        </p:spPr>
        <p:txBody>
          <a:bodyPr vert="horz" lIns="0" tIns="0" rIns="0" bIns="0" rtlCol="0">
            <a:noAutofit/>
          </a:bodyPr>
          <a:lstStyle>
            <a:lvl1pPr marL="251982" indent="-251982"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panose="05000000000000000000" pitchFamily="2"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60325" indent="0" algn="just" fontAlgn="auto">
              <a:lnSpc>
                <a:spcPct val="100000"/>
              </a:lnSpc>
              <a:spcBef>
                <a:spcPts val="1200"/>
              </a:spcBef>
              <a:spcAft>
                <a:spcPts val="0"/>
              </a:spcAft>
              <a:buNone/>
            </a:pPr>
            <a:r>
              <a:rPr lang="en-US" sz="1500" dirty="0"/>
              <a:t>The following ECAD schematic pages are generated to represent the mechatronic components of TS2 systems:</a:t>
            </a:r>
          </a:p>
          <a:p>
            <a:pPr marL="60325" indent="0" algn="just" fontAlgn="auto">
              <a:lnSpc>
                <a:spcPct val="100000"/>
              </a:lnSpc>
              <a:spcBef>
                <a:spcPts val="1200"/>
              </a:spcBef>
              <a:spcAft>
                <a:spcPts val="0"/>
              </a:spcAft>
              <a:buNone/>
            </a:pPr>
            <a:r>
              <a:rPr lang="en-US" sz="1500" b="1" dirty="0"/>
              <a:t>Page type - Electrical Schematic multi-line:</a:t>
            </a:r>
          </a:p>
          <a:p>
            <a:pPr marL="346075" indent="-285750" algn="just" fontAlgn="auto">
              <a:lnSpc>
                <a:spcPct val="100000"/>
              </a:lnSpc>
              <a:spcBef>
                <a:spcPts val="1200"/>
              </a:spcBef>
              <a:spcAft>
                <a:spcPts val="0"/>
              </a:spcAft>
            </a:pPr>
            <a:r>
              <a:rPr lang="en-US" sz="1500" dirty="0"/>
              <a:t>Conveyor Drive: Motors, Starters, Terminals</a:t>
            </a:r>
          </a:p>
          <a:p>
            <a:pPr marL="346075" indent="-285750" algn="just" fontAlgn="auto">
              <a:lnSpc>
                <a:spcPct val="100000"/>
              </a:lnSpc>
              <a:spcBef>
                <a:spcPts val="1200"/>
              </a:spcBef>
              <a:spcAft>
                <a:spcPts val="0"/>
              </a:spcAft>
            </a:pPr>
            <a:r>
              <a:rPr lang="en-US" sz="1500" dirty="0"/>
              <a:t>Conveyor Drive: Digital Input/Output module</a:t>
            </a:r>
          </a:p>
          <a:p>
            <a:pPr marL="346075" indent="-285750" algn="just" fontAlgn="auto">
              <a:lnSpc>
                <a:spcPct val="100000"/>
              </a:lnSpc>
              <a:spcBef>
                <a:spcPts val="1200"/>
              </a:spcBef>
              <a:spcAft>
                <a:spcPts val="0"/>
              </a:spcAft>
            </a:pPr>
            <a:r>
              <a:rPr lang="en-US" sz="1500" dirty="0"/>
              <a:t>Lift Transverse Unit, Stop Gate: Valve terminal Output Modules</a:t>
            </a:r>
          </a:p>
          <a:p>
            <a:pPr marL="346075" indent="-285750" algn="just" fontAlgn="auto">
              <a:lnSpc>
                <a:spcPct val="100000"/>
              </a:lnSpc>
              <a:spcBef>
                <a:spcPts val="1200"/>
              </a:spcBef>
              <a:spcAft>
                <a:spcPts val="0"/>
              </a:spcAft>
            </a:pPr>
            <a:r>
              <a:rPr lang="en-US" sz="1500" dirty="0"/>
              <a:t>Sensor: Input modules</a:t>
            </a:r>
          </a:p>
          <a:p>
            <a:pPr marL="346075" indent="-285750" algn="just" fontAlgn="auto">
              <a:lnSpc>
                <a:spcPct val="100000"/>
              </a:lnSpc>
              <a:spcBef>
                <a:spcPts val="1200"/>
              </a:spcBef>
              <a:spcAft>
                <a:spcPts val="0"/>
              </a:spcAft>
            </a:pPr>
            <a:endParaRPr lang="en-US" sz="1500" dirty="0"/>
          </a:p>
          <a:p>
            <a:pPr marL="60325" indent="0" algn="just" fontAlgn="auto">
              <a:lnSpc>
                <a:spcPct val="100000"/>
              </a:lnSpc>
              <a:spcBef>
                <a:spcPts val="1200"/>
              </a:spcBef>
              <a:spcAft>
                <a:spcPts val="0"/>
              </a:spcAft>
              <a:buNone/>
            </a:pPr>
            <a:endParaRPr lang="en-US" sz="1500" dirty="0"/>
          </a:p>
          <a:p>
            <a:pPr marL="346075" indent="-285750" algn="just" fontAlgn="auto">
              <a:lnSpc>
                <a:spcPct val="100000"/>
              </a:lnSpc>
              <a:spcBef>
                <a:spcPts val="1200"/>
              </a:spcBef>
              <a:spcAft>
                <a:spcPts val="0"/>
              </a:spcAft>
            </a:pPr>
            <a:endParaRPr lang="en-US" sz="1500" dirty="0"/>
          </a:p>
          <a:p>
            <a:pPr marL="60325" indent="0" algn="just" fontAlgn="auto">
              <a:lnSpc>
                <a:spcPct val="100000"/>
              </a:lnSpc>
              <a:spcBef>
                <a:spcPts val="1200"/>
              </a:spcBef>
              <a:spcAft>
                <a:spcPts val="0"/>
              </a:spcAft>
              <a:buNone/>
            </a:pPr>
            <a:endParaRPr lang="en-US" sz="1500" dirty="0"/>
          </a:p>
        </p:txBody>
      </p:sp>
      <p:sp>
        <p:nvSpPr>
          <p:cNvPr id="6" name="Text Placeholder 5">
            <a:extLst>
              <a:ext uri="{FF2B5EF4-FFF2-40B4-BE49-F238E27FC236}">
                <a16:creationId xmlns:a16="http://schemas.microsoft.com/office/drawing/2014/main" id="{3E66FF8E-6261-4C76-16CA-A9FD97D236C9}"/>
              </a:ext>
            </a:extLst>
          </p:cNvPr>
          <p:cNvSpPr txBox="1">
            <a:spLocks/>
          </p:cNvSpPr>
          <p:nvPr/>
        </p:nvSpPr>
        <p:spPr>
          <a:xfrm>
            <a:off x="259080" y="259200"/>
            <a:ext cx="10452100" cy="388800"/>
          </a:xfrm>
          <a:prstGeom prst="rect">
            <a:avLst/>
          </a:prstGeom>
        </p:spPr>
        <p:txBody>
          <a:bodyPr/>
          <a:lstStyle>
            <a:lvl1pPr marL="251982" indent="-251982"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panose="05000000000000000000" pitchFamily="2"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fontAlgn="auto">
              <a:spcAft>
                <a:spcPts val="0"/>
              </a:spcAft>
              <a:buNone/>
            </a:pPr>
            <a:r>
              <a:rPr lang="en-US" sz="2400" b="1" dirty="0">
                <a:solidFill>
                  <a:srgbClr val="00B9E5"/>
                </a:solidFill>
                <a:latin typeface="+mj-lt"/>
              </a:rPr>
              <a:t>EPLAN Generation for Transport System Components</a:t>
            </a:r>
          </a:p>
        </p:txBody>
      </p:sp>
    </p:spTree>
    <p:extLst>
      <p:ext uri="{BB962C8B-B14F-4D97-AF65-F5344CB8AC3E}">
        <p14:creationId xmlns:p14="http://schemas.microsoft.com/office/powerpoint/2010/main" val="4021177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C24BA-8F12-5253-1543-6BFD6F6ACB04}"/>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C4AF338-E31F-AEB8-2BBA-F8BB70435A8D}"/>
              </a:ext>
            </a:extLst>
          </p:cNvPr>
          <p:cNvSpPr>
            <a:spLocks noGrp="1"/>
          </p:cNvSpPr>
          <p:nvPr>
            <p:ph type="sldNum" sz="quarter" idx="12"/>
          </p:nvPr>
        </p:nvSpPr>
        <p:spPr/>
        <p:txBody>
          <a:bodyPr/>
          <a:lstStyle/>
          <a:p>
            <a:fld id="{4898AEC0-503E-4FA4-859C-D0F72D6E3F79}" type="slidenum">
              <a:rPr lang="en-US" noProof="1" smtClean="0"/>
              <a:pPr/>
              <a:t>8</a:t>
            </a:fld>
            <a:endParaRPr lang="en-US" noProof="1"/>
          </a:p>
        </p:txBody>
      </p:sp>
      <p:sp>
        <p:nvSpPr>
          <p:cNvPr id="10" name="Title 3">
            <a:extLst>
              <a:ext uri="{FF2B5EF4-FFF2-40B4-BE49-F238E27FC236}">
                <a16:creationId xmlns:a16="http://schemas.microsoft.com/office/drawing/2014/main" id="{B95CA925-FDDF-362F-221E-528A0EDAD32D}"/>
              </a:ext>
            </a:extLst>
          </p:cNvPr>
          <p:cNvSpPr txBox="1">
            <a:spLocks/>
          </p:cNvSpPr>
          <p:nvPr/>
        </p:nvSpPr>
        <p:spPr>
          <a:xfrm>
            <a:off x="259080" y="674127"/>
            <a:ext cx="10452100" cy="388800"/>
          </a:xfrm>
          <a:prstGeom prst="rect">
            <a:avLst/>
          </a:prstGeom>
        </p:spPr>
        <p:txBody>
          <a:bodyPr/>
          <a:lstStyle>
            <a:lvl1pPr algn="l" defTabSz="914333" rtl="0" eaLnBrk="1" latinLnBrk="0" hangingPunct="1">
              <a:lnSpc>
                <a:spcPct val="89000"/>
              </a:lnSpc>
              <a:spcBef>
                <a:spcPct val="0"/>
              </a:spcBef>
              <a:buNone/>
              <a:defRPr sz="2400" b="1" kern="1200" baseline="0">
                <a:solidFill>
                  <a:srgbClr val="00B9E5"/>
                </a:solidFill>
                <a:latin typeface="+mj-lt"/>
                <a:ea typeface="+mj-ea"/>
                <a:cs typeface="+mj-cs"/>
              </a:defRPr>
            </a:lvl1pPr>
          </a:lstStyle>
          <a:p>
            <a:pPr fontAlgn="auto">
              <a:spcAft>
                <a:spcPts val="0"/>
              </a:spcAft>
            </a:pPr>
            <a:r>
              <a:rPr lang="en-US" sz="2000" dirty="0">
                <a:solidFill>
                  <a:srgbClr val="002B49"/>
                </a:solidFill>
              </a:rPr>
              <a:t>Subtasks</a:t>
            </a:r>
          </a:p>
        </p:txBody>
      </p:sp>
      <p:sp>
        <p:nvSpPr>
          <p:cNvPr id="3" name="Content Placeholder 3">
            <a:extLst>
              <a:ext uri="{FF2B5EF4-FFF2-40B4-BE49-F238E27FC236}">
                <a16:creationId xmlns:a16="http://schemas.microsoft.com/office/drawing/2014/main" id="{E1C0C9DA-645D-8F2E-B7F8-9F68CBB1FABA}"/>
              </a:ext>
            </a:extLst>
          </p:cNvPr>
          <p:cNvSpPr txBox="1">
            <a:spLocks/>
          </p:cNvSpPr>
          <p:nvPr/>
        </p:nvSpPr>
        <p:spPr>
          <a:xfrm>
            <a:off x="307747" y="1840525"/>
            <a:ext cx="10354129" cy="2566012"/>
          </a:xfrm>
          <a:prstGeom prst="rect">
            <a:avLst/>
          </a:prstGeom>
        </p:spPr>
        <p:txBody>
          <a:bodyPr vert="horz" lIns="0" tIns="0" rIns="0" bIns="0" rtlCol="0">
            <a:noAutofit/>
          </a:bodyPr>
          <a:lstStyle>
            <a:lvl1pPr marL="251982" indent="-251982"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panose="05000000000000000000" pitchFamily="2"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60325" indent="0" algn="just" fontAlgn="auto">
              <a:lnSpc>
                <a:spcPct val="150000"/>
              </a:lnSpc>
              <a:spcBef>
                <a:spcPts val="1200"/>
              </a:spcBef>
              <a:spcAft>
                <a:spcPts val="0"/>
              </a:spcAft>
              <a:buFont typeface="Wingdings" panose="05000000000000000000" pitchFamily="2" charset="2"/>
              <a:buNone/>
            </a:pPr>
            <a:endParaRPr lang="en-US" sz="1600" dirty="0"/>
          </a:p>
        </p:txBody>
      </p:sp>
      <p:sp>
        <p:nvSpPr>
          <p:cNvPr id="12" name="Content Placeholder 3">
            <a:extLst>
              <a:ext uri="{FF2B5EF4-FFF2-40B4-BE49-F238E27FC236}">
                <a16:creationId xmlns:a16="http://schemas.microsoft.com/office/drawing/2014/main" id="{BD630B03-3461-92A7-BFB9-81F0E5608A8A}"/>
              </a:ext>
            </a:extLst>
          </p:cNvPr>
          <p:cNvSpPr txBox="1">
            <a:spLocks/>
          </p:cNvSpPr>
          <p:nvPr/>
        </p:nvSpPr>
        <p:spPr>
          <a:xfrm>
            <a:off x="307748" y="1062927"/>
            <a:ext cx="6781620" cy="388801"/>
          </a:xfrm>
          <a:prstGeom prst="rect">
            <a:avLst/>
          </a:prstGeom>
        </p:spPr>
        <p:txBody>
          <a:bodyPr vert="horz" lIns="0" tIns="0" rIns="0" bIns="0" rtlCol="0">
            <a:noAutofit/>
          </a:bodyPr>
          <a:lstStyle>
            <a:lvl1pPr marL="251982" indent="-251982"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panose="05000000000000000000" pitchFamily="2"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60325" indent="0" algn="just" fontAlgn="auto">
              <a:lnSpc>
                <a:spcPct val="100000"/>
              </a:lnSpc>
              <a:spcBef>
                <a:spcPts val="1200"/>
              </a:spcBef>
              <a:spcAft>
                <a:spcPts val="0"/>
              </a:spcAft>
              <a:buNone/>
            </a:pPr>
            <a:r>
              <a:rPr lang="en-US" sz="1600" b="1" i="1" u="sng" dirty="0"/>
              <a:t>Example Production System in EPLAN Electric P8</a:t>
            </a:r>
          </a:p>
        </p:txBody>
      </p:sp>
      <p:sp>
        <p:nvSpPr>
          <p:cNvPr id="4" name="Content Placeholder 3">
            <a:extLst>
              <a:ext uri="{FF2B5EF4-FFF2-40B4-BE49-F238E27FC236}">
                <a16:creationId xmlns:a16="http://schemas.microsoft.com/office/drawing/2014/main" id="{0D8C8EDB-766E-5004-6251-8B101DA6B567}"/>
              </a:ext>
            </a:extLst>
          </p:cNvPr>
          <p:cNvSpPr txBox="1">
            <a:spLocks/>
          </p:cNvSpPr>
          <p:nvPr/>
        </p:nvSpPr>
        <p:spPr>
          <a:xfrm>
            <a:off x="307746" y="1451518"/>
            <a:ext cx="6424827" cy="1517151"/>
          </a:xfrm>
          <a:prstGeom prst="rect">
            <a:avLst/>
          </a:prstGeom>
        </p:spPr>
        <p:txBody>
          <a:bodyPr vert="horz" lIns="0" tIns="0" rIns="0" bIns="0" rtlCol="0">
            <a:noAutofit/>
          </a:bodyPr>
          <a:lstStyle>
            <a:lvl1pPr marL="251982" indent="-251982"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panose="05000000000000000000" pitchFamily="2"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60325" indent="0" algn="just" fontAlgn="auto">
              <a:lnSpc>
                <a:spcPct val="100000"/>
              </a:lnSpc>
              <a:spcBef>
                <a:spcPts val="1200"/>
              </a:spcBef>
              <a:spcAft>
                <a:spcPts val="0"/>
              </a:spcAft>
              <a:buNone/>
            </a:pPr>
            <a:r>
              <a:rPr lang="en-US" sz="1600" dirty="0"/>
              <a:t>The following pages are to be generated to represent the mechatronic components of TS2 systems:</a:t>
            </a:r>
          </a:p>
          <a:p>
            <a:pPr marL="60325" indent="0" algn="just" fontAlgn="auto">
              <a:lnSpc>
                <a:spcPct val="100000"/>
              </a:lnSpc>
              <a:spcBef>
                <a:spcPts val="1200"/>
              </a:spcBef>
              <a:spcAft>
                <a:spcPts val="0"/>
              </a:spcAft>
              <a:buNone/>
            </a:pPr>
            <a:r>
              <a:rPr lang="en-US" sz="1600" b="1" dirty="0"/>
              <a:t>Page type - Fluid Power Schematic:</a:t>
            </a:r>
          </a:p>
          <a:p>
            <a:pPr marL="346075" indent="-285750" algn="just" fontAlgn="auto">
              <a:lnSpc>
                <a:spcPct val="100000"/>
              </a:lnSpc>
              <a:spcBef>
                <a:spcPts val="1200"/>
              </a:spcBef>
              <a:spcAft>
                <a:spcPts val="0"/>
              </a:spcAft>
            </a:pPr>
            <a:r>
              <a:rPr lang="en-US" sz="1600" dirty="0"/>
              <a:t>Lift Transverse Unit, Stop Gate- Pneumatic Valve terminal</a:t>
            </a:r>
            <a:endParaRPr lang="en-US" sz="1600" b="1" dirty="0"/>
          </a:p>
          <a:p>
            <a:pPr marL="60325" indent="0" algn="just" fontAlgn="auto">
              <a:lnSpc>
                <a:spcPct val="100000"/>
              </a:lnSpc>
              <a:spcBef>
                <a:spcPts val="1200"/>
              </a:spcBef>
              <a:spcAft>
                <a:spcPts val="0"/>
              </a:spcAft>
              <a:buNone/>
            </a:pPr>
            <a:endParaRPr lang="en-US" sz="1600" dirty="0"/>
          </a:p>
          <a:p>
            <a:pPr marL="60325" indent="0" algn="just" fontAlgn="auto">
              <a:lnSpc>
                <a:spcPct val="100000"/>
              </a:lnSpc>
              <a:spcBef>
                <a:spcPts val="1200"/>
              </a:spcBef>
              <a:spcAft>
                <a:spcPts val="0"/>
              </a:spcAft>
              <a:buNone/>
            </a:pPr>
            <a:endParaRPr lang="en-US" sz="1600" dirty="0"/>
          </a:p>
          <a:p>
            <a:pPr marL="346075" indent="-285750" algn="just" fontAlgn="auto">
              <a:lnSpc>
                <a:spcPct val="100000"/>
              </a:lnSpc>
              <a:spcBef>
                <a:spcPts val="1200"/>
              </a:spcBef>
              <a:spcAft>
                <a:spcPts val="0"/>
              </a:spcAft>
            </a:pPr>
            <a:endParaRPr lang="en-US" sz="1600" dirty="0"/>
          </a:p>
          <a:p>
            <a:pPr marL="60325" indent="0" algn="just" fontAlgn="auto">
              <a:lnSpc>
                <a:spcPct val="100000"/>
              </a:lnSpc>
              <a:spcBef>
                <a:spcPts val="1200"/>
              </a:spcBef>
              <a:spcAft>
                <a:spcPts val="0"/>
              </a:spcAft>
              <a:buNone/>
            </a:pPr>
            <a:endParaRPr lang="en-US" sz="1600" dirty="0"/>
          </a:p>
        </p:txBody>
      </p:sp>
      <p:pic>
        <p:nvPicPr>
          <p:cNvPr id="6" name="Picture 5">
            <a:extLst>
              <a:ext uri="{FF2B5EF4-FFF2-40B4-BE49-F238E27FC236}">
                <a16:creationId xmlns:a16="http://schemas.microsoft.com/office/drawing/2014/main" id="{D68704EC-5884-B39A-37BA-5C68AC39BB8C}"/>
              </a:ext>
            </a:extLst>
          </p:cNvPr>
          <p:cNvPicPr>
            <a:picLocks noChangeAspect="1"/>
          </p:cNvPicPr>
          <p:nvPr/>
        </p:nvPicPr>
        <p:blipFill>
          <a:blip r:embed="rId2"/>
          <a:srcRect b="8072"/>
          <a:stretch/>
        </p:blipFill>
        <p:spPr>
          <a:xfrm>
            <a:off x="7264399" y="1089054"/>
            <a:ext cx="3222445" cy="2039193"/>
          </a:xfrm>
          <a:prstGeom prst="rect">
            <a:avLst/>
          </a:prstGeom>
          <a:ln>
            <a:solidFill>
              <a:schemeClr val="accent1"/>
            </a:solidFill>
          </a:ln>
        </p:spPr>
      </p:pic>
      <p:pic>
        <p:nvPicPr>
          <p:cNvPr id="7" name="Picture 6">
            <a:extLst>
              <a:ext uri="{FF2B5EF4-FFF2-40B4-BE49-F238E27FC236}">
                <a16:creationId xmlns:a16="http://schemas.microsoft.com/office/drawing/2014/main" id="{1B3DA1AD-460D-CEF3-CACA-10B9F247B445}"/>
              </a:ext>
            </a:extLst>
          </p:cNvPr>
          <p:cNvPicPr>
            <a:picLocks noChangeAspect="1"/>
          </p:cNvPicPr>
          <p:nvPr/>
        </p:nvPicPr>
        <p:blipFill>
          <a:blip r:embed="rId3"/>
          <a:srcRect t="12348" b="16081"/>
          <a:stretch/>
        </p:blipFill>
        <p:spPr>
          <a:xfrm>
            <a:off x="7264399" y="3515193"/>
            <a:ext cx="3215770" cy="1592752"/>
          </a:xfrm>
          <a:prstGeom prst="rect">
            <a:avLst/>
          </a:prstGeom>
          <a:ln>
            <a:solidFill>
              <a:schemeClr val="accent1"/>
            </a:solidFill>
          </a:ln>
        </p:spPr>
      </p:pic>
      <p:sp>
        <p:nvSpPr>
          <p:cNvPr id="11" name="Content Placeholder 3">
            <a:extLst>
              <a:ext uri="{FF2B5EF4-FFF2-40B4-BE49-F238E27FC236}">
                <a16:creationId xmlns:a16="http://schemas.microsoft.com/office/drawing/2014/main" id="{7FE13FA5-AF57-A3DE-9A64-3CBECDB13402}"/>
              </a:ext>
            </a:extLst>
          </p:cNvPr>
          <p:cNvSpPr txBox="1">
            <a:spLocks/>
          </p:cNvSpPr>
          <p:nvPr/>
        </p:nvSpPr>
        <p:spPr>
          <a:xfrm>
            <a:off x="7264398" y="3154260"/>
            <a:ext cx="3222445" cy="257924"/>
          </a:xfrm>
          <a:prstGeom prst="rect">
            <a:avLst/>
          </a:prstGeom>
        </p:spPr>
        <p:txBody>
          <a:bodyPr/>
          <a:lstStyle>
            <a:lvl1pPr marL="251982" indent="-251982"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panose="05000000000000000000" pitchFamily="2"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60325" indent="0" algn="ctr" fontAlgn="auto">
              <a:lnSpc>
                <a:spcPct val="100000"/>
              </a:lnSpc>
              <a:spcBef>
                <a:spcPts val="1200"/>
              </a:spcBef>
              <a:spcAft>
                <a:spcPts val="0"/>
              </a:spcAft>
              <a:buFont typeface="Wingdings" panose="05000000000000000000" pitchFamily="2" charset="2"/>
              <a:buNone/>
            </a:pPr>
            <a:r>
              <a:rPr lang="en-US" sz="900" i="1" dirty="0"/>
              <a:t>Fig: TS2 LTU- Valve Terminal Fluid Power Schematic</a:t>
            </a:r>
          </a:p>
        </p:txBody>
      </p:sp>
      <p:sp>
        <p:nvSpPr>
          <p:cNvPr id="14" name="Content Placeholder 3">
            <a:extLst>
              <a:ext uri="{FF2B5EF4-FFF2-40B4-BE49-F238E27FC236}">
                <a16:creationId xmlns:a16="http://schemas.microsoft.com/office/drawing/2014/main" id="{89CE79BC-5AED-8515-63A7-C02C3200DDB8}"/>
              </a:ext>
            </a:extLst>
          </p:cNvPr>
          <p:cNvSpPr txBox="1">
            <a:spLocks/>
          </p:cNvSpPr>
          <p:nvPr/>
        </p:nvSpPr>
        <p:spPr>
          <a:xfrm>
            <a:off x="7257724" y="5110744"/>
            <a:ext cx="3222445" cy="257924"/>
          </a:xfrm>
          <a:prstGeom prst="rect">
            <a:avLst/>
          </a:prstGeom>
        </p:spPr>
        <p:txBody>
          <a:bodyPr/>
          <a:lstStyle>
            <a:lvl1pPr marL="251982" indent="-251982"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panose="05000000000000000000" pitchFamily="2"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60325" indent="0" algn="ctr" fontAlgn="auto">
              <a:lnSpc>
                <a:spcPct val="100000"/>
              </a:lnSpc>
              <a:spcBef>
                <a:spcPts val="1200"/>
              </a:spcBef>
              <a:spcAft>
                <a:spcPts val="0"/>
              </a:spcAft>
              <a:buFont typeface="Wingdings" panose="05000000000000000000" pitchFamily="2" charset="2"/>
              <a:buNone/>
            </a:pPr>
            <a:r>
              <a:rPr lang="en-US" sz="900" i="1" dirty="0"/>
              <a:t>Fig: TS2 Sensor- DI module Electrical Schematic</a:t>
            </a:r>
          </a:p>
        </p:txBody>
      </p:sp>
      <p:sp>
        <p:nvSpPr>
          <p:cNvPr id="15" name="Text Placeholder 5">
            <a:extLst>
              <a:ext uri="{FF2B5EF4-FFF2-40B4-BE49-F238E27FC236}">
                <a16:creationId xmlns:a16="http://schemas.microsoft.com/office/drawing/2014/main" id="{6C3FDE65-3398-58E7-AA26-562EB1A3DDA0}"/>
              </a:ext>
            </a:extLst>
          </p:cNvPr>
          <p:cNvSpPr txBox="1">
            <a:spLocks/>
          </p:cNvSpPr>
          <p:nvPr/>
        </p:nvSpPr>
        <p:spPr>
          <a:xfrm>
            <a:off x="259080" y="259200"/>
            <a:ext cx="10452100" cy="388800"/>
          </a:xfrm>
          <a:prstGeom prst="rect">
            <a:avLst/>
          </a:prstGeom>
        </p:spPr>
        <p:txBody>
          <a:bodyPr/>
          <a:lstStyle>
            <a:lvl1pPr marL="251982" indent="-251982"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panose="05000000000000000000" pitchFamily="2"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fontAlgn="auto">
              <a:spcAft>
                <a:spcPts val="0"/>
              </a:spcAft>
              <a:buNone/>
            </a:pPr>
            <a:r>
              <a:rPr lang="en-US" sz="2400" b="1" dirty="0">
                <a:solidFill>
                  <a:srgbClr val="00B9E5"/>
                </a:solidFill>
                <a:latin typeface="+mj-lt"/>
              </a:rPr>
              <a:t>EPLAN Generation for Transport System Components</a:t>
            </a:r>
          </a:p>
        </p:txBody>
      </p:sp>
      <p:sp>
        <p:nvSpPr>
          <p:cNvPr id="16" name="Content Placeholder 3">
            <a:extLst>
              <a:ext uri="{FF2B5EF4-FFF2-40B4-BE49-F238E27FC236}">
                <a16:creationId xmlns:a16="http://schemas.microsoft.com/office/drawing/2014/main" id="{2A4F508A-7B50-B7AB-5282-E9A5DA963A83}"/>
              </a:ext>
            </a:extLst>
          </p:cNvPr>
          <p:cNvSpPr txBox="1">
            <a:spLocks/>
          </p:cNvSpPr>
          <p:nvPr/>
        </p:nvSpPr>
        <p:spPr>
          <a:xfrm>
            <a:off x="307746" y="2933629"/>
            <a:ext cx="6774943" cy="1119147"/>
          </a:xfrm>
          <a:prstGeom prst="rect">
            <a:avLst/>
          </a:prstGeom>
        </p:spPr>
        <p:txBody>
          <a:bodyPr vert="horz" lIns="0" tIns="0" rIns="0" bIns="0" rtlCol="0">
            <a:noAutofit/>
          </a:bodyPr>
          <a:lstStyle>
            <a:lvl1pPr marL="251982" indent="-251982"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panose="05000000000000000000" pitchFamily="2"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60325" indent="0" algn="just" fontAlgn="auto">
              <a:lnSpc>
                <a:spcPct val="100000"/>
              </a:lnSpc>
              <a:spcBef>
                <a:spcPts val="1200"/>
              </a:spcBef>
              <a:spcAft>
                <a:spcPts val="0"/>
              </a:spcAft>
              <a:buNone/>
            </a:pPr>
            <a:r>
              <a:rPr lang="en-US" sz="1600" dirty="0"/>
              <a:t>The macros required to generate the above schematic pages for the mechatronic components of the TS2 system were created.</a:t>
            </a:r>
          </a:p>
          <a:p>
            <a:pPr marL="60325" indent="0" algn="just" fontAlgn="auto">
              <a:lnSpc>
                <a:spcPct val="100000"/>
              </a:lnSpc>
              <a:spcBef>
                <a:spcPts val="1200"/>
              </a:spcBef>
              <a:spcAft>
                <a:spcPts val="0"/>
              </a:spcAft>
              <a:buNone/>
            </a:pPr>
            <a:r>
              <a:rPr lang="en-US" sz="1600" dirty="0"/>
              <a:t>Based on these macros, macro typicals, typical groups incorporating placeholder objects and configuration variables were developed.</a:t>
            </a:r>
          </a:p>
        </p:txBody>
      </p:sp>
    </p:spTree>
    <p:extLst>
      <p:ext uri="{BB962C8B-B14F-4D97-AF65-F5344CB8AC3E}">
        <p14:creationId xmlns:p14="http://schemas.microsoft.com/office/powerpoint/2010/main" val="3353083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DD153-F289-F885-00BC-784815CBEB55}"/>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E770ACB-FBE1-1ED1-8F91-EA58874ED982}"/>
              </a:ext>
            </a:extLst>
          </p:cNvPr>
          <p:cNvSpPr>
            <a:spLocks noGrp="1"/>
          </p:cNvSpPr>
          <p:nvPr>
            <p:ph type="sldNum" sz="quarter" idx="12"/>
          </p:nvPr>
        </p:nvSpPr>
        <p:spPr/>
        <p:txBody>
          <a:bodyPr/>
          <a:lstStyle/>
          <a:p>
            <a:fld id="{4898AEC0-503E-4FA4-859C-D0F72D6E3F79}" type="slidenum">
              <a:rPr lang="en-US" noProof="1" smtClean="0"/>
              <a:pPr/>
              <a:t>9</a:t>
            </a:fld>
            <a:endParaRPr lang="en-US" noProof="1"/>
          </a:p>
        </p:txBody>
      </p:sp>
      <p:sp>
        <p:nvSpPr>
          <p:cNvPr id="10" name="Title 3">
            <a:extLst>
              <a:ext uri="{FF2B5EF4-FFF2-40B4-BE49-F238E27FC236}">
                <a16:creationId xmlns:a16="http://schemas.microsoft.com/office/drawing/2014/main" id="{110C78DE-94F4-6849-EFDD-33F01655CE21}"/>
              </a:ext>
            </a:extLst>
          </p:cNvPr>
          <p:cNvSpPr txBox="1">
            <a:spLocks/>
          </p:cNvSpPr>
          <p:nvPr/>
        </p:nvSpPr>
        <p:spPr>
          <a:xfrm>
            <a:off x="259080" y="674127"/>
            <a:ext cx="10452100" cy="388800"/>
          </a:xfrm>
          <a:prstGeom prst="rect">
            <a:avLst/>
          </a:prstGeom>
        </p:spPr>
        <p:txBody>
          <a:bodyPr/>
          <a:lstStyle>
            <a:lvl1pPr algn="l" defTabSz="914333" rtl="0" eaLnBrk="1" latinLnBrk="0" hangingPunct="1">
              <a:lnSpc>
                <a:spcPct val="89000"/>
              </a:lnSpc>
              <a:spcBef>
                <a:spcPct val="0"/>
              </a:spcBef>
              <a:buNone/>
              <a:defRPr sz="2400" b="1" kern="1200" baseline="0">
                <a:solidFill>
                  <a:srgbClr val="00B9E5"/>
                </a:solidFill>
                <a:latin typeface="+mj-lt"/>
                <a:ea typeface="+mj-ea"/>
                <a:cs typeface="+mj-cs"/>
              </a:defRPr>
            </a:lvl1pPr>
          </a:lstStyle>
          <a:p>
            <a:pPr fontAlgn="auto">
              <a:spcAft>
                <a:spcPts val="0"/>
              </a:spcAft>
            </a:pPr>
            <a:r>
              <a:rPr lang="en-US" sz="2000" dirty="0">
                <a:solidFill>
                  <a:srgbClr val="002B49"/>
                </a:solidFill>
              </a:rPr>
              <a:t>Overall Information Flow between domains for an </a:t>
            </a:r>
            <a:r>
              <a:rPr lang="en-US" sz="2000" dirty="0" err="1">
                <a:solidFill>
                  <a:srgbClr val="002B49"/>
                </a:solidFill>
              </a:rPr>
              <a:t>Eg.</a:t>
            </a:r>
            <a:r>
              <a:rPr lang="en-US" sz="2000" dirty="0">
                <a:solidFill>
                  <a:srgbClr val="002B49"/>
                </a:solidFill>
              </a:rPr>
              <a:t> Production System</a:t>
            </a:r>
          </a:p>
        </p:txBody>
      </p:sp>
      <p:sp>
        <p:nvSpPr>
          <p:cNvPr id="3" name="Content Placeholder 3">
            <a:extLst>
              <a:ext uri="{FF2B5EF4-FFF2-40B4-BE49-F238E27FC236}">
                <a16:creationId xmlns:a16="http://schemas.microsoft.com/office/drawing/2014/main" id="{CA5AD30F-0987-0DE5-1B01-DEC87A7A5F13}"/>
              </a:ext>
            </a:extLst>
          </p:cNvPr>
          <p:cNvSpPr txBox="1">
            <a:spLocks/>
          </p:cNvSpPr>
          <p:nvPr/>
        </p:nvSpPr>
        <p:spPr>
          <a:xfrm>
            <a:off x="307747" y="1840525"/>
            <a:ext cx="10354129" cy="2566012"/>
          </a:xfrm>
          <a:prstGeom prst="rect">
            <a:avLst/>
          </a:prstGeom>
        </p:spPr>
        <p:txBody>
          <a:bodyPr vert="horz" lIns="0" tIns="0" rIns="0" bIns="0" rtlCol="0">
            <a:noAutofit/>
          </a:bodyPr>
          <a:lstStyle>
            <a:lvl1pPr marL="251982" indent="-251982"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panose="05000000000000000000" pitchFamily="2"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60325" indent="0" algn="just" fontAlgn="auto">
              <a:lnSpc>
                <a:spcPct val="150000"/>
              </a:lnSpc>
              <a:spcBef>
                <a:spcPts val="1200"/>
              </a:spcBef>
              <a:spcAft>
                <a:spcPts val="0"/>
              </a:spcAft>
              <a:buFont typeface="Wingdings" panose="05000000000000000000" pitchFamily="2" charset="2"/>
              <a:buNone/>
            </a:pPr>
            <a:endParaRPr lang="en-US" sz="1600" dirty="0"/>
          </a:p>
        </p:txBody>
      </p:sp>
      <p:sp>
        <p:nvSpPr>
          <p:cNvPr id="2" name="Text Placeholder 5">
            <a:extLst>
              <a:ext uri="{FF2B5EF4-FFF2-40B4-BE49-F238E27FC236}">
                <a16:creationId xmlns:a16="http://schemas.microsoft.com/office/drawing/2014/main" id="{38E0A7FE-14E6-36CD-E72A-B5330B880DDD}"/>
              </a:ext>
            </a:extLst>
          </p:cNvPr>
          <p:cNvSpPr txBox="1">
            <a:spLocks/>
          </p:cNvSpPr>
          <p:nvPr/>
        </p:nvSpPr>
        <p:spPr>
          <a:xfrm>
            <a:off x="259080" y="259200"/>
            <a:ext cx="10452100" cy="388800"/>
          </a:xfrm>
          <a:prstGeom prst="rect">
            <a:avLst/>
          </a:prstGeom>
        </p:spPr>
        <p:txBody>
          <a:bodyPr/>
          <a:lstStyle>
            <a:lvl1pPr marL="251982" indent="-251982"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panose="05000000000000000000" pitchFamily="2"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fontAlgn="auto">
              <a:spcAft>
                <a:spcPts val="0"/>
              </a:spcAft>
              <a:buNone/>
            </a:pPr>
            <a:r>
              <a:rPr lang="en-US" sz="2400" b="1" dirty="0">
                <a:solidFill>
                  <a:srgbClr val="00B9E5"/>
                </a:solidFill>
                <a:latin typeface="+mj-lt"/>
              </a:rPr>
              <a:t>EPLAN Generation for Transport System Components</a:t>
            </a:r>
          </a:p>
        </p:txBody>
      </p:sp>
      <p:pic>
        <p:nvPicPr>
          <p:cNvPr id="8" name="Picture 7">
            <a:extLst>
              <a:ext uri="{FF2B5EF4-FFF2-40B4-BE49-F238E27FC236}">
                <a16:creationId xmlns:a16="http://schemas.microsoft.com/office/drawing/2014/main" id="{3138CCA4-5941-C3CF-A5A1-BE34CEE520DA}"/>
              </a:ext>
            </a:extLst>
          </p:cNvPr>
          <p:cNvPicPr>
            <a:picLocks noChangeAspect="1"/>
          </p:cNvPicPr>
          <p:nvPr/>
        </p:nvPicPr>
        <p:blipFill>
          <a:blip r:embed="rId2"/>
          <a:stretch>
            <a:fillRect/>
          </a:stretch>
        </p:blipFill>
        <p:spPr>
          <a:xfrm>
            <a:off x="371305" y="1062927"/>
            <a:ext cx="10227012" cy="4536761"/>
          </a:xfrm>
          <a:prstGeom prst="rect">
            <a:avLst/>
          </a:prstGeom>
          <a:ln>
            <a:noFill/>
          </a:ln>
        </p:spPr>
      </p:pic>
    </p:spTree>
    <p:extLst>
      <p:ext uri="{BB962C8B-B14F-4D97-AF65-F5344CB8AC3E}">
        <p14:creationId xmlns:p14="http://schemas.microsoft.com/office/powerpoint/2010/main" val="24521624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AXMLTEMPLATE" val="presentation_169"/>
  <p:tag name="SAXMLCOMPANYNAME" val="rexroth"/>
  <p:tag name="MLTEMPLATEVERSION" val="2.0"/>
  <p:tag name="SAXCONVERSION" val="2"/>
  <p:tag name="MLLANGUAGE" val="deu"/>
</p:tagLst>
</file>

<file path=ppt/tags/tag10.xml><?xml version="1.0" encoding="utf-8"?>
<p:tagLst xmlns:a="http://schemas.openxmlformats.org/drawingml/2006/main" xmlns:r="http://schemas.openxmlformats.org/officeDocument/2006/relationships" xmlns:p="http://schemas.openxmlformats.org/presentationml/2006/main">
  <p:tag name="SHAPE_LOCKS" val="16"/>
</p:tagLst>
</file>

<file path=ppt/tags/tag1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Supergraphic1"/>
  <p:tag name="COLORSETGROUPCLASSNAME" val="ColorSetGroup1"/>
  <p:tag name="FONTSETGROUPCLASSNAME" val="FontSetGroup1"/>
  <p:tag name="SHAPECLASSNAME" val="LowerTriangle"/>
  <p:tag name="SHAPECLASSPROTECTIONTYPE" val="15"/>
</p:tagLst>
</file>

<file path=ppt/tags/tag1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Supergraphic1"/>
  <p:tag name="COLORSETGROUPCLASSNAME" val="ColorSetGroup1"/>
  <p:tag name="FONTSETGROUPCLASSNAME" val="FontSetGroup1"/>
  <p:tag name="SHAPECLASSNAME" val="UpperTriangle"/>
  <p:tag name="SHAPECLASSPROTECTIONTYPE" val="15"/>
</p:tagLst>
</file>

<file path=ppt/tags/tag13.xml><?xml version="1.0" encoding="utf-8"?>
<p:tagLst xmlns:a="http://schemas.openxmlformats.org/drawingml/2006/main" xmlns:r="http://schemas.openxmlformats.org/officeDocument/2006/relationships" xmlns:p="http://schemas.openxmlformats.org/presentationml/2006/main">
  <p:tag name="SHAPE_LOCKS" val="16"/>
</p:tagLst>
</file>

<file path=ppt/tags/tag14.xml><?xml version="1.0" encoding="utf-8"?>
<p:tagLst xmlns:a="http://schemas.openxmlformats.org/drawingml/2006/main" xmlns:r="http://schemas.openxmlformats.org/officeDocument/2006/relationships" xmlns:p="http://schemas.openxmlformats.org/presentationml/2006/main">
  <p:tag name="SHAPE_LOCKS" val="16"/>
</p:tagLst>
</file>

<file path=ppt/tags/tag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Supergraphic1"/>
  <p:tag name="COLORSETGROUPCLASSNAME" val="ColorSetGroup1"/>
  <p:tag name="FONTSETGROUPCLASSNAME" val="FontSetGroup1"/>
  <p:tag name="SHAPECLASSNAME" val="LowerTriangle"/>
  <p:tag name="SHAPECLASSPROTECTIONTYPE" val="15"/>
</p:tagLst>
</file>

<file path=ppt/tags/tag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Supergraphic1"/>
  <p:tag name="COLORSETGROUPCLASSNAME" val="ColorSetGroup1"/>
  <p:tag name="FONTSETGROUPCLASSNAME" val="FontSetGroup1"/>
  <p:tag name="SHAPECLASSNAME" val="UpperTriangle"/>
  <p:tag name="SHAPECLASSPROTECTIONTYPE" val="15"/>
</p:tagLst>
</file>

<file path=ppt/tags/tag4.xml><?xml version="1.0" encoding="utf-8"?>
<p:tagLst xmlns:a="http://schemas.openxmlformats.org/drawingml/2006/main" xmlns:r="http://schemas.openxmlformats.org/officeDocument/2006/relationships" xmlns:p="http://schemas.openxmlformats.org/presentationml/2006/main">
  <p:tag name="SHAPE_LOCKS" val="16"/>
</p:tagLst>
</file>

<file path=ppt/tags/tag5.xml><?xml version="1.0" encoding="utf-8"?>
<p:tagLst xmlns:a="http://schemas.openxmlformats.org/drawingml/2006/main" xmlns:r="http://schemas.openxmlformats.org/officeDocument/2006/relationships" xmlns:p="http://schemas.openxmlformats.org/presentationml/2006/main">
  <p:tag name="SHAPE_LOCKS" val="16"/>
</p:tagLst>
</file>

<file path=ppt/tags/tag6.xml><?xml version="1.0" encoding="utf-8"?>
<p:tagLst xmlns:a="http://schemas.openxmlformats.org/drawingml/2006/main" xmlns:r="http://schemas.openxmlformats.org/officeDocument/2006/relationships" xmlns:p="http://schemas.openxmlformats.org/presentationml/2006/main">
  <p:tag name="FONT" val="Disguised"/>
  <p:tag name="FONTSETCLASSNAME" val="FontSet1"/>
  <p:tag name="COLORS" val="-2;-2;-2;-2;-2;-2"/>
  <p:tag name="COLORSETCLASSNAME" val="ColorSet1"/>
  <p:tag name="MLI" val="1"/>
  <p:tag name="SHAPESETGROUPCLASSNAME" val="ShapeSetGroup1"/>
  <p:tag name="SHAPESETCLASSNAME" val="TitleSlide"/>
  <p:tag name="COLORSETGROUPCLASSNAME" val="ColorSetGroup1"/>
  <p:tag name="FONTSETGROUPCLASSNAME" val="FontSetGroup1"/>
  <p:tag name="SHAPECLASSNAME" val="HiddenSubtitle"/>
  <p:tag name="SHAPECLASSPROTECTIONTYPE" val="0"/>
  <p:tag name="ML_SENDTOBACK" val=" 1"/>
</p:tagLst>
</file>

<file path=ppt/tags/tag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Supergraphic1"/>
  <p:tag name="COLORSETGROUPCLASSNAME" val="ColorSetGroup1"/>
  <p:tag name="FONTSETGROUPCLASSNAME" val="FontSetGroup1"/>
  <p:tag name="SHAPECLASSNAME" val="LowerTriangle"/>
  <p:tag name="SHAPECLASSPROTECTIONTYPE" val="15"/>
</p:tagLst>
</file>

<file path=ppt/tags/tag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Supergraphic1"/>
  <p:tag name="COLORSETGROUPCLASSNAME" val="ColorSetGroup1"/>
  <p:tag name="FONTSETGROUPCLASSNAME" val="FontSetGroup1"/>
  <p:tag name="SHAPECLASSNAME" val="UpperTriangle"/>
  <p:tag name="SHAPECLASSPROTECTIONTYPE" val="15"/>
</p:tagLst>
</file>

<file path=ppt/tags/tag9.xml><?xml version="1.0" encoding="utf-8"?>
<p:tagLst xmlns:a="http://schemas.openxmlformats.org/drawingml/2006/main" xmlns:r="http://schemas.openxmlformats.org/officeDocument/2006/relationships" xmlns:p="http://schemas.openxmlformats.org/presentationml/2006/main">
  <p:tag name="SHAPE_LOCKS" val="16"/>
</p:tagLst>
</file>

<file path=ppt/theme/theme1.xml><?xml version="1.0" encoding="utf-8"?>
<a:theme xmlns:a="http://schemas.openxmlformats.org/drawingml/2006/main" name="Rexroth 2023">
  <a:themeElements>
    <a:clrScheme name="Rexroth">
      <a:dk1>
        <a:srgbClr val="000000"/>
      </a:dk1>
      <a:lt1>
        <a:srgbClr val="FFFFFF"/>
      </a:lt1>
      <a:dk2>
        <a:srgbClr val="424C58"/>
      </a:dk2>
      <a:lt2>
        <a:srgbClr val="B2B3B5"/>
      </a:lt2>
      <a:accent1>
        <a:srgbClr val="002B49"/>
      </a:accent1>
      <a:accent2>
        <a:srgbClr val="00C8F7"/>
      </a:accent2>
      <a:accent3>
        <a:srgbClr val="A3BAC8"/>
      </a:accent3>
      <a:accent4>
        <a:srgbClr val="91F0FF"/>
      </a:accent4>
      <a:accent5>
        <a:srgbClr val="506E81"/>
      </a:accent5>
      <a:accent6>
        <a:srgbClr val="ED0007"/>
      </a:accent6>
      <a:hlink>
        <a:srgbClr val="002B49"/>
      </a:hlink>
      <a:folHlink>
        <a:srgbClr val="5A7C91"/>
      </a:folHlink>
    </a:clrScheme>
    <a:fontScheme name="Rexroth">
      <a:majorFont>
        <a:latin typeface="Bosch Sans Black"/>
        <a:ea typeface=""/>
        <a:cs typeface=""/>
      </a:majorFont>
      <a:minorFont>
        <a:latin typeface="Bosch Offic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9525" cap="flat" cmpd="sng" algn="ctr">
          <a:solidFill>
            <a:srgbClr val="002B49"/>
          </a:solid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dirty="0">
            <a:ln>
              <a:noFill/>
            </a:ln>
            <a:solidFill>
              <a:srgbClr val="000000"/>
            </a:solidFill>
            <a:effectLst/>
            <a:uLnTx/>
            <a:uFillTx/>
            <a:latin typeface="Bosch Office Sans"/>
            <a:ea typeface="+mn-ea"/>
            <a:cs typeface="+mn-cs"/>
          </a:defRPr>
        </a:defPPr>
      </a:lstStyle>
    </a:spDef>
    <a:txDef>
      <a:spPr>
        <a:noFill/>
      </a:spPr>
      <a:bodyPr wrap="square" lIns="0" tIns="0" rIns="0" bIns="0" rtlCol="0">
        <a:noAutofit/>
      </a:bodyPr>
      <a:lstStyle>
        <a:defPPr marR="0" defTabSz="914400" eaLnBrk="1" fontAlgn="auto" latinLnBrk="0" hangingPunct="1">
          <a:lnSpc>
            <a:spcPts val="2300"/>
          </a:lnSpc>
          <a:spcBef>
            <a:spcPts val="50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defRPr>
        </a:defPPr>
      </a:lstStyle>
    </a:txDef>
  </a:objectDefaults>
  <a:extraClrSchemeLst/>
  <a:extLst>
    <a:ext uri="{05A4C25C-085E-4340-85A3-A5531E510DB2}">
      <thm15:themeFamily xmlns:thm15="http://schemas.microsoft.com/office/thememl/2012/main" name="template1.potx" id="{B42E7B7F-9861-432B-9E51-83B02626C983}" vid="{36667A6F-6AB1-4A48-853E-DE3CA4CBC9AE}"/>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Rexroth">
    <a:dk1>
      <a:srgbClr val="000000"/>
    </a:dk1>
    <a:lt1>
      <a:srgbClr val="FFFFFF"/>
    </a:lt1>
    <a:dk2>
      <a:srgbClr val="424C58"/>
    </a:dk2>
    <a:lt2>
      <a:srgbClr val="B2B3B5"/>
    </a:lt2>
    <a:accent1>
      <a:srgbClr val="002B49"/>
    </a:accent1>
    <a:accent2>
      <a:srgbClr val="00C8F7"/>
    </a:accent2>
    <a:accent3>
      <a:srgbClr val="A3BAC8"/>
    </a:accent3>
    <a:accent4>
      <a:srgbClr val="91F0FF"/>
    </a:accent4>
    <a:accent5>
      <a:srgbClr val="506E81"/>
    </a:accent5>
    <a:accent6>
      <a:srgbClr val="ED0007"/>
    </a:accent6>
    <a:hlink>
      <a:srgbClr val="002B49"/>
    </a:hlink>
    <a:folHlink>
      <a:srgbClr val="5A7C91"/>
    </a:folHlink>
  </a:clrScheme>
</a:themeOverride>
</file>

<file path=ppt/theme/themeOverride2.xml><?xml version="1.0" encoding="utf-8"?>
<a:themeOverride xmlns:a="http://schemas.openxmlformats.org/drawingml/2006/main">
  <a:clrScheme name="Rexroth">
    <a:dk1>
      <a:srgbClr val="000000"/>
    </a:dk1>
    <a:lt1>
      <a:srgbClr val="FFFFFF"/>
    </a:lt1>
    <a:dk2>
      <a:srgbClr val="424C58"/>
    </a:dk2>
    <a:lt2>
      <a:srgbClr val="B2B3B5"/>
    </a:lt2>
    <a:accent1>
      <a:srgbClr val="002B49"/>
    </a:accent1>
    <a:accent2>
      <a:srgbClr val="00C8F7"/>
    </a:accent2>
    <a:accent3>
      <a:srgbClr val="A3BAC8"/>
    </a:accent3>
    <a:accent4>
      <a:srgbClr val="91F0FF"/>
    </a:accent4>
    <a:accent5>
      <a:srgbClr val="506E81"/>
    </a:accent5>
    <a:accent6>
      <a:srgbClr val="ED0007"/>
    </a:accent6>
    <a:hlink>
      <a:srgbClr val="002B49"/>
    </a:hlink>
    <a:folHlink>
      <a:srgbClr val="5A7C91"/>
    </a:folHlink>
  </a:clrScheme>
</a:themeOverride>
</file>

<file path=ppt/theme/themeOverride3.xml><?xml version="1.0" encoding="utf-8"?>
<a:themeOverride xmlns:a="http://schemas.openxmlformats.org/drawingml/2006/main">
  <a:clrScheme name="Rexroth">
    <a:dk1>
      <a:srgbClr val="000000"/>
    </a:dk1>
    <a:lt1>
      <a:srgbClr val="FFFFFF"/>
    </a:lt1>
    <a:dk2>
      <a:srgbClr val="424C58"/>
    </a:dk2>
    <a:lt2>
      <a:srgbClr val="B2B3B5"/>
    </a:lt2>
    <a:accent1>
      <a:srgbClr val="002B49"/>
    </a:accent1>
    <a:accent2>
      <a:srgbClr val="00C8F7"/>
    </a:accent2>
    <a:accent3>
      <a:srgbClr val="A3BAC8"/>
    </a:accent3>
    <a:accent4>
      <a:srgbClr val="91F0FF"/>
    </a:accent4>
    <a:accent5>
      <a:srgbClr val="506E81"/>
    </a:accent5>
    <a:accent6>
      <a:srgbClr val="ED0007"/>
    </a:accent6>
    <a:hlink>
      <a:srgbClr val="002B49"/>
    </a:hlink>
    <a:folHlink>
      <a:srgbClr val="5A7C91"/>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saxML>
  <saxMLTemplate>presentation_169</saxMLTemplate>
  <Variablen>
    <Variable>
      <Name>attachmentremark</Name>
      <OrgInhalt/>
      <Wert/>
      <Platzhalter>False</Platzhalter>
      <DocDatenDialog>True</DocDatenDialog>
      <Label>Anlagenvermerk</Label>
      <FrageVar>False</FrageVar>
      <Prefix/>
      <Suffix/>
      <WegfallVar/>
      <MussFeld>False</MussFeld>
      <InDokument>True</InDokument>
      <Sektion>Rectangle7</Sektion>
      <Reihenfolge>0</Reihenfolge>
    </Variable>
    <Variable>
      <Name>departmentshort</Name>
      <OrgInhalt>DC-AT/ESP1</OrgInhalt>
      <Wert>DC-AT/ESP1</Wert>
      <Platzhalter>False</Platzhalter>
      <DocDatenDialog>True</DocDatenDialog>
      <Label>Urhebervermerk</Label>
      <FrageVar>False</FrageVar>
      <Prefix/>
      <Suffix/>
      <WegfallVar/>
      <MussFeld>False</MussFeld>
      <Trenner>
        <VariableVor>confidentiality</VariableVor>
        <VariableVor>businessunit</VariableVor>
        <Zwischen> | </Zwischen>
        <VariableNach>departmentshort</VariableNach>
      </Trenner>
      <InDokument>True</InDokument>
      <Sektion>Footer</Sektion>
      <Reihenfolge/>
    </Variable>
    <Variable>
      <Name>confidentiality</Name>
      <OrgInhalt/>
      <Wert/>
      <Platzhalter>False</Platzhalter>
      <DocDatenDialog>True</DocDatenDialog>
      <Label>Vertraulichkeitsvermerk</Label>
      <FrageVar>False</FrageVar>
      <Prefix/>
      <Suffix/>
      <WegfallVar/>
      <ComboBox>
        <Option>Intern</Option>
        <Option>Vertraulich</Option>
        <Option>Streng vertraulich</Option>
        <Option/>
      </ComboBox>
      <MussFeld>False</MussFeld>
      <InDokument>True</InDokument>
      <Sektion>Footer</Sektion>
      <Reihenfolge>0</Reihenfolge>
    </Variable>
    <Variable>
      <Name>copyright</Name>
      <OrgInhalt>© Bosch Rexroth AG 2023. Alle Rechte vorbehalten, auch bzgl. jeder Verfügung, Verwertung, Reproduktion, Bearbeitung, Weitergabe sowie für den Fall von Schutzrechtsanmeldungen.</OrgInhalt>
      <Wert>© Bosch Rexroth AG 2023. Alle Rechte vorbehalten, auch bzgl. jeder Verfügung, Verwertung, Reproduktion, Bearbeitung, Weitergabe sowie für den Fall von Schutzrechtsanmeldungen.</Wert>
      <Platzhalter>False</Platzhalter>
      <DocDatenDialog>False</DocDatenDialog>
      <Label>$tr_copyright$</Label>
      <FrageVar>False</FrageVar>
      <Prefix/>
      <Suffix/>
      <WegfallVar/>
      <MussFeld>False</MussFeld>
      <Trenner>
        <VariableVor>departmentshort</VariableVor>
        <VariableVor>confidentiality</VariableVor>
        <VariableVor>businessunit</VariableVor>
        <VariableVor>dateformat</VariableVor>
        <VariableVor>repositoryremark</VariableVor>
        <Zwischen> | </Zwischen>
        <VariableNach>copyright</VariableNach>
      </Trenner>
      <InDokument>True</InDokument>
      <Sektion>Footer</Sektion>
      <Reihenfolge/>
    </Variable>
    <Variable>
      <Name>dateformat</Name>
      <OrgInhalt>06.06.2023</OrgInhalt>
      <Wert>06.06.2023</Wert>
      <Platzhalter>False</Platzhalter>
      <DocDatenDialog>True</DocDatenDialog>
      <Label>Datum</Label>
      <FrageVar>False</FrageVar>
      <Prefix/>
      <Suffix/>
      <WegfallVar/>
      <MussFeld>False</MussFeld>
      <Trenner>
        <VariableVor>departmentshort</VariableVor>
        <VariableVor>confidentiality</VariableVor>
        <VariableVor>businessunit</VariableVor>
        <Zwischen> | </Zwischen>
        <VariableNach>dateformat</VariableNach>
      </Trenner>
      <InDokument>True</InDokument>
      <Sektion>Footer</Sektion>
      <Reihenfolge>0</Reihenfolge>
    </Variable>
    <Variable>
      <Name>businessunit</Name>
      <OrgInhalt/>
      <Wert/>
      <Platzhalter>False</Platzhalter>
      <DocDatenDialog>False</DocDatenDialog>
      <Label>$tr_businessunit$</Label>
      <FrageVar>False</FrageVar>
      <Prefix/>
      <Suffix/>
      <WegfallVar/>
      <MussFeld>False</MussFeld>
      <Trenner>
        <VariableVor>confidentiality</VariableVor>
        <Zwischen> | </Zwischen>
        <VariableNach>businessunit</VariableNach>
      </Trenner>
      <InDokument>True</InDokument>
      <Sektion>Footer</Sektion>
      <Reihenfolge>0</Reihenfolge>
    </Variable>
    <Variable>
      <Name>repositoryremark</Name>
      <OrgInhalt/>
      <Wert/>
      <Platzhalter>False</Platzhalter>
      <DocDatenDialog>True</DocDatenDialog>
      <Label>Ablagevermerk</Label>
      <FrageVar>False</FrageVar>
      <Prefix/>
      <Suffix/>
      <WegfallVar/>
      <MussFeld>False</MussFeld>
      <Trenner>
        <VariableVor>departmentshort</VariableVor>
        <VariableVor>confidentiality</VariableVor>
        <VariableVor>businessunit</VariableVor>
        <VariableVor>dateformat</VariableVor>
        <Zwischen> | </Zwischen>
        <VariableNach>repositoryremark</VariableNach>
      </Trenner>
      <InDokument>True</InDokument>
      <Sektion>Footer</Sektion>
      <Reihenfolge>0</Reihenfolge>
    </Variable>
  </Variablen>
</saxML>
</file>

<file path=customXml/item2.xml><?xml version="1.0" encoding="utf-8"?>
<sax_Colors>
  <Line size="7">
    <Color val="0066A2"/>
    <Color val="0082AE"/>
    <Color val="2A958D"/>
    <Color val="67A356"/>
  </Line>
  <Line size="7">
    <Color val="EBD417"/>
    <Color val="F36716"/>
  </Line>
</sax_Colors>
</file>

<file path=customXml/itemProps1.xml><?xml version="1.0" encoding="utf-8"?>
<ds:datastoreItem xmlns:ds="http://schemas.openxmlformats.org/officeDocument/2006/customXml" ds:itemID="{F380EBFA-E2FD-45DD-8CA9-AEA47FCF9342}">
  <ds:schemaRefs/>
</ds:datastoreItem>
</file>

<file path=customXml/itemProps2.xml><?xml version="1.0" encoding="utf-8"?>
<ds:datastoreItem xmlns:ds="http://schemas.openxmlformats.org/officeDocument/2006/customXml" ds:itemID="{D0252559-44F8-474C-B66D-E357B88E32C2}">
  <ds:schemaRefs/>
</ds:datastoreItem>
</file>

<file path=docProps/app.xml><?xml version="1.0" encoding="utf-8"?>
<Properties xmlns="http://schemas.openxmlformats.org/officeDocument/2006/extended-properties" xmlns:vt="http://schemas.openxmlformats.org/officeDocument/2006/docPropsVTypes">
  <Template/>
  <TotalTime>0</TotalTime>
  <Words>1366</Words>
  <Application>Microsoft Office PowerPoint</Application>
  <PresentationFormat>Custom</PresentationFormat>
  <Paragraphs>148</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Bosch Office Sans</vt:lpstr>
      <vt:lpstr>Bosch Sans Black</vt:lpstr>
      <vt:lpstr>Calibri</vt:lpstr>
      <vt:lpstr>Wingdings</vt:lpstr>
      <vt:lpstr>Wingdings 3</vt:lpstr>
      <vt:lpstr>Rexroth 2023</vt:lpstr>
      <vt:lpstr>Evaluation of EPLAN generation in a digital engineering tool chain for mechatronic components of transport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Robert Bosch GmbH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DC-AT/ESP WS Recycling Solution Sets</dc:title>
  <dc:creator>Krieger Sebastian A (DC-AT/ESP1)</dc:creator>
  <cp:lastModifiedBy>Sunil Sooraj (DC-AT/ESP1)</cp:lastModifiedBy>
  <cp:revision>724</cp:revision>
  <dcterms:created xsi:type="dcterms:W3CDTF">2023-06-06T06:21:51Z</dcterms:created>
  <dcterms:modified xsi:type="dcterms:W3CDTF">2026-01-20T16:18:59Z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ttachmentremark">
    <vt:lpwstr>$attachmentremark$</vt:lpwstr>
  </property>
  <property fmtid="{D5CDD505-2E9C-101B-9397-08002B2CF9AE}" pid="3" name="confidentiality">
    <vt:lpwstr>$confidentiality$</vt:lpwstr>
  </property>
  <property fmtid="{D5CDD505-2E9C-101B-9397-08002B2CF9AE}" pid="4" name="copyright">
    <vt:lpwstr>$copyright$</vt:lpwstr>
  </property>
  <property fmtid="{D5CDD505-2E9C-101B-9397-08002B2CF9AE}" pid="5" name="dateformat">
    <vt:lpwstr>$dateformat$</vt:lpwstr>
  </property>
  <property fmtid="{D5CDD505-2E9C-101B-9397-08002B2CF9AE}" pid="6" name="businessunit">
    <vt:lpwstr>$businessunit$</vt:lpwstr>
  </property>
  <property fmtid="{D5CDD505-2E9C-101B-9397-08002B2CF9AE}" pid="7" name="repositoryremark">
    <vt:lpwstr>$repositoryremark$</vt:lpwstr>
  </property>
</Properties>
</file>